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11.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2.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3.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4.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theme/theme15.xml" ContentType="application/vnd.openxmlformats-officedocument.theme+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6.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17.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8.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theme/theme19.xml" ContentType="application/vnd.openxmlformats-officedocument.theme+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20.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theme/theme23.xml" ContentType="application/vnd.openxmlformats-officedocument.theme+xml"/>
  <Override PartName="/ppt/slideLayouts/slideLayout515.xml" ContentType="application/vnd.openxmlformats-officedocument.presentationml.slideLayout+xml"/>
  <Override PartName="/ppt/theme/theme24.xml" ContentType="application/vnd.openxmlformats-officedocument.theme+xml"/>
  <Override PartName="/ppt/slideLayouts/slideLayout516.xml" ContentType="application/vnd.openxmlformats-officedocument.presentationml.slideLayout+xml"/>
  <Override PartName="/ppt/theme/theme25.xml" ContentType="application/vnd.openxmlformats-officedocument.theme+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26.xml" ContentType="application/vnd.openxmlformats-officedocument.theme+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theme/theme27.xml" ContentType="application/vnd.openxmlformats-officedocument.theme+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theme/theme28.xml" ContentType="application/vnd.openxmlformats-officedocument.theme+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theme/theme29.xml" ContentType="application/vnd.openxmlformats-officedocument.theme+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theme/theme30.xml" ContentType="application/vnd.openxmlformats-officedocument.theme+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31.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theme/theme32.xml" ContentType="application/vnd.openxmlformats-officedocument.theme+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theme/theme33.xml" ContentType="application/vnd.openxmlformats-officedocument.theme+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theme/theme34.xml" ContentType="application/vnd.openxmlformats-officedocument.theme+xml"/>
  <Override PartName="/ppt/theme/theme35.xml" ContentType="application/vnd.openxmlformats-officedocument.theme+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theme/theme36.xml" ContentType="application/vnd.openxmlformats-officedocument.theme+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 id="2147485002" r:id="rId5"/>
    <p:sldMasterId id="2147485018" r:id="rId6"/>
    <p:sldMasterId id="2147485055" r:id="rId7"/>
    <p:sldMasterId id="2147485083" r:id="rId8"/>
    <p:sldMasterId id="2147485116" r:id="rId9"/>
    <p:sldMasterId id="2147485131" r:id="rId10"/>
    <p:sldMasterId id="2147485150" r:id="rId11"/>
    <p:sldMasterId id="2147485152" r:id="rId12"/>
    <p:sldMasterId id="2147485186" r:id="rId13"/>
    <p:sldMasterId id="2147485219" r:id="rId14"/>
    <p:sldMasterId id="2147485242" r:id="rId15"/>
    <p:sldMasterId id="2147485274" r:id="rId16"/>
    <p:sldMasterId id="2147485306" r:id="rId17"/>
    <p:sldMasterId id="2147485377" r:id="rId18"/>
    <p:sldMasterId id="2147485397" r:id="rId19"/>
    <p:sldMasterId id="2147485441" r:id="rId20"/>
    <p:sldMasterId id="2147485474" r:id="rId21"/>
    <p:sldMasterId id="2147485503" r:id="rId22"/>
    <p:sldMasterId id="2147485534" r:id="rId23"/>
    <p:sldMasterId id="2147485560" r:id="rId24"/>
    <p:sldMasterId id="2147485565" r:id="rId25"/>
    <p:sldMasterId id="2147485567" r:id="rId26"/>
    <p:sldMasterId id="2147485571" r:id="rId27"/>
    <p:sldMasterId id="2147485573" r:id="rId28"/>
    <p:sldMasterId id="2147485590" r:id="rId29"/>
    <p:sldMasterId id="2147485614" r:id="rId30"/>
    <p:sldMasterId id="2147485638" r:id="rId31"/>
    <p:sldMasterId id="2147485696" r:id="rId32"/>
    <p:sldMasterId id="2147485719" r:id="rId33"/>
    <p:sldMasterId id="2147485743" r:id="rId34"/>
    <p:sldMasterId id="2147485768" r:id="rId35"/>
    <p:sldMasterId id="2147485792" r:id="rId36"/>
    <p:sldMasterId id="2147485815" r:id="rId37"/>
    <p:sldMasterId id="2147485840" r:id="rId38"/>
    <p:sldMasterId id="2147485842" r:id="rId39"/>
    <p:sldMasterId id="2147485869" r:id="rId40"/>
  </p:sldMasterIdLst>
  <p:notesMasterIdLst>
    <p:notesMasterId r:id="rId54"/>
  </p:notesMasterIdLst>
  <p:handoutMasterIdLst>
    <p:handoutMasterId r:id="rId55"/>
  </p:handoutMasterIdLst>
  <p:sldIdLst>
    <p:sldId id="1796" r:id="rId41"/>
    <p:sldId id="1807" r:id="rId42"/>
    <p:sldId id="1657" r:id="rId43"/>
    <p:sldId id="1742" r:id="rId44"/>
    <p:sldId id="1797" r:id="rId45"/>
    <p:sldId id="1800" r:id="rId46"/>
    <p:sldId id="1801" r:id="rId47"/>
    <p:sldId id="1806" r:id="rId48"/>
    <p:sldId id="1802" r:id="rId49"/>
    <p:sldId id="1803" r:id="rId50"/>
    <p:sldId id="1804" r:id="rId51"/>
    <p:sldId id="1813" r:id="rId52"/>
    <p:sldId id="1633" r:id="rId53"/>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796"/>
            <p14:sldId id="1807"/>
          </p14:sldIdLst>
        </p14:section>
        <p14:section name="About Microsoft Azure" id="{B2862A4A-788A-430D-85B9-F318FEE9D4AE}">
          <p14:sldIdLst>
            <p14:sldId id="1657"/>
            <p14:sldId id="1742"/>
            <p14:sldId id="1797"/>
            <p14:sldId id="1800"/>
            <p14:sldId id="1801"/>
            <p14:sldId id="1806"/>
            <p14:sldId id="1802"/>
            <p14:sldId id="1803"/>
            <p14:sldId id="1804"/>
          </p14:sldIdLst>
        </p14:section>
        <p14:section name="Exit" id="{DAC3DB5A-7765-4FC1-92C1-48A9CC4E4917}">
          <p14:sldIdLst>
            <p14:sldId id="1813"/>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353535"/>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6" autoAdjust="0"/>
    <p:restoredTop sz="69850" autoAdjust="0"/>
  </p:normalViewPr>
  <p:slideViewPr>
    <p:cSldViewPr>
      <p:cViewPr varScale="1">
        <p:scale>
          <a:sx n="64" d="100"/>
          <a:sy n="64" d="100"/>
        </p:scale>
        <p:origin x="1068" y="60"/>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Master" Target="slideMasters/slideMaster36.xml"/><Relationship Id="rId21" Type="http://schemas.openxmlformats.org/officeDocument/2006/relationships/slideMaster" Target="slideMasters/slideMaster18.xml"/><Relationship Id="rId34" Type="http://schemas.openxmlformats.org/officeDocument/2006/relationships/slideMaster" Target="slideMasters/slideMaster31.xml"/><Relationship Id="rId42" Type="http://schemas.openxmlformats.org/officeDocument/2006/relationships/slide" Target="slides/slide2.xml"/><Relationship Id="rId47" Type="http://schemas.openxmlformats.org/officeDocument/2006/relationships/slide" Target="slides/slide7.xml"/><Relationship Id="rId50" Type="http://schemas.openxmlformats.org/officeDocument/2006/relationships/slide" Target="slides/slide10.xml"/><Relationship Id="rId55"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Master" Target="slideMasters/slideMaster35.xml"/><Relationship Id="rId46" Type="http://schemas.openxmlformats.org/officeDocument/2006/relationships/slide" Target="slides/slide6.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Master" Target="slideMasters/slideMaster26.xml"/><Relationship Id="rId41" Type="http://schemas.openxmlformats.org/officeDocument/2006/relationships/slide" Target="slides/slide1.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Master" Target="slideMasters/slideMaster34.xml"/><Relationship Id="rId40" Type="http://schemas.openxmlformats.org/officeDocument/2006/relationships/slideMaster" Target="slideMasters/slideMaster37.xml"/><Relationship Id="rId45" Type="http://schemas.openxmlformats.org/officeDocument/2006/relationships/slide" Target="slides/slide5.xml"/><Relationship Id="rId53" Type="http://schemas.openxmlformats.org/officeDocument/2006/relationships/slide" Target="slides/slide13.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 Target="slides/slide9.xml"/><Relationship Id="rId57"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Master" Target="slideMasters/slideMaster28.xml"/><Relationship Id="rId44" Type="http://schemas.openxmlformats.org/officeDocument/2006/relationships/slide" Target="slides/slide4.xml"/><Relationship Id="rId52" Type="http://schemas.openxmlformats.org/officeDocument/2006/relationships/slide" Target="slides/slide12.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 Target="slides/slide3.xml"/><Relationship Id="rId48" Type="http://schemas.openxmlformats.org/officeDocument/2006/relationships/slide" Target="slides/slide8.xml"/><Relationship Id="rId56"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1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5/20/2016 8:37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5/20/2016 8:37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FE2CCC4-E244-42D1-A604-5FE21F647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71630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79177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 want to take that power of human language and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apply it more pervasively to all of the computing interface and the computing interaction.  To do that, you have to infuse intelligence into the computers and computing around us.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a:t>
            </a:r>
            <a:r>
              <a:rPr lang="en-US" sz="900" kern="1200" baseline="0" dirty="0">
                <a:solidFill>
                  <a:schemeClr val="tx1"/>
                </a:solidFill>
                <a:effectLst/>
                <a:latin typeface="Segoe UI Light" pitchFamily="34" charset="0"/>
                <a:ea typeface="+mn-ea"/>
                <a:cs typeface="+mn-cs"/>
              </a:rPr>
              <a:t> will use </a:t>
            </a:r>
            <a:r>
              <a:rPr lang="en-US" sz="900" kern="1200" dirty="0">
                <a:solidFill>
                  <a:schemeClr val="tx1"/>
                </a:solidFill>
                <a:effectLst/>
                <a:latin typeface="Segoe UI Light" pitchFamily="34" charset="0"/>
                <a:ea typeface="+mn-ea"/>
                <a:cs typeface="+mn-cs"/>
              </a:rPr>
              <a:t>artificial intelligence and machine learning so that we can teach computers to learn human language, and have conversational understanding, while teaching them about the broad context —</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the people, places, things, that make up your day to day — so that they can really help you with your everyday tasks and everyday life, both at work and elsewhere.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As we infuse intelligence into everything,</a:t>
            </a:r>
            <a:r>
              <a:rPr lang="en-US" sz="900" kern="1200" baseline="0" dirty="0">
                <a:solidFill>
                  <a:schemeClr val="tx1"/>
                </a:solidFill>
                <a:effectLst/>
                <a:latin typeface="Segoe UI Light" pitchFamily="34" charset="0"/>
                <a:ea typeface="+mn-ea"/>
                <a:cs typeface="+mn-cs"/>
              </a:rPr>
              <a:t> we will </a:t>
            </a:r>
            <a:r>
              <a:rPr lang="en-US" sz="900" kern="1200" dirty="0">
                <a:solidFill>
                  <a:schemeClr val="tx1"/>
                </a:solidFill>
                <a:effectLst/>
                <a:latin typeface="Segoe UI Light" pitchFamily="34" charset="0"/>
                <a:ea typeface="+mn-ea"/>
                <a:cs typeface="+mn-cs"/>
              </a:rPr>
              <a:t>have a thoughtful, principled approach, a way to guide our design and the way we innovate. This approach is grounded in our mission to empower people and organizations all over the planet to achieve more.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325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5/20/2016 8:37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16543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5/20/2016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5/20/2016 8:37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89932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is Microsoft’s fully managed </a:t>
            </a:r>
            <a:r>
              <a:rPr lang="en-US" sz="900" b="1" kern="1200" dirty="0">
                <a:solidFill>
                  <a:schemeClr val="tx1"/>
                </a:solidFill>
                <a:effectLst/>
                <a:latin typeface="Segoe UI Light" pitchFamily="34" charset="0"/>
                <a:ea typeface="+mn-ea"/>
                <a:cs typeface="+mn-cs"/>
              </a:rPr>
              <a:t>intelligent, big data and advanced analytics</a:t>
            </a:r>
            <a:r>
              <a:rPr lang="en-US" sz="900" kern="1200" dirty="0">
                <a:solidFill>
                  <a:schemeClr val="tx1"/>
                </a:solidFill>
                <a:effectLst/>
                <a:latin typeface="Segoe UI Light" pitchFamily="34" charset="0"/>
                <a:ea typeface="+mn-ea"/>
                <a:cs typeface="+mn-cs"/>
              </a:rPr>
              <a:t> offering in the cloud,</a:t>
            </a:r>
            <a:r>
              <a:rPr lang="en-US" sz="900" kern="1200" baseline="0" dirty="0">
                <a:solidFill>
                  <a:schemeClr val="tx1"/>
                </a:solidFill>
                <a:effectLst/>
                <a:latin typeface="Segoe UI Light" pitchFamily="34" charset="0"/>
                <a:ea typeface="+mn-ea"/>
                <a:cs typeface="+mn-cs"/>
              </a:rPr>
              <a:t> designed to help </a:t>
            </a:r>
            <a:r>
              <a:rPr lang="en-US" sz="900" dirty="0">
                <a:gradFill>
                  <a:gsLst>
                    <a:gs pos="0">
                      <a:srgbClr val="FFFFFF"/>
                    </a:gs>
                    <a:gs pos="100000">
                      <a:srgbClr val="FFFFFF"/>
                    </a:gs>
                  </a:gsLst>
                  <a:lin ang="5400000" scaled="0"/>
                </a:gradFill>
              </a:rPr>
              <a:t>you </a:t>
            </a:r>
            <a:r>
              <a:rPr lang="en-US" sz="900" b="1" dirty="0">
                <a:gradFill>
                  <a:gsLst>
                    <a:gs pos="0">
                      <a:srgbClr val="FFFFFF"/>
                    </a:gs>
                    <a:gs pos="100000">
                      <a:srgbClr val="FFFFFF"/>
                    </a:gs>
                  </a:gsLst>
                  <a:lin ang="5400000" scaled="0"/>
                </a:gradFill>
              </a:rPr>
              <a:t>transform your data into intelligent action.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 is a comprehensive suite that brings together technologies throughout Microsoft.</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provides fast and flexible deployment,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a simple monthly subscription to reduce time and cost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challenges</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Cortana Intelligence enables customers to benefit from Microsoft’s investment in the intelligent cloud and advanced analytics, spanning our leading cloud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platform with easy to use tools and services that integrate with existing infrastructure and enable enterprises to extend business solutions as their needs grow over time.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integration with Cortana, Microsoft’s personal digital assistant,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the goal of helping enterprise customers make better, faster decisions to accelerate their speed of business.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Let’s talk </a:t>
            </a:r>
            <a:r>
              <a:rPr lang="en-US" sz="900" b="1" kern="1200" baseline="0" dirty="0">
                <a:solidFill>
                  <a:schemeClr val="tx1"/>
                </a:solidFill>
                <a:effectLst/>
                <a:latin typeface="Segoe UI Light" pitchFamily="34" charset="0"/>
                <a:ea typeface="+mn-ea"/>
                <a:cs typeface="+mn-cs"/>
              </a:rPr>
              <a:t>about how some of our customers are benefiting from Cortana Intelligence. </a:t>
            </a:r>
            <a:endParaRPr lang="en-US" sz="9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 8:37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3547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5/20/2016 8:37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4858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5/20/2016 8:37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6115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371048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22594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Master" Target="../slideMasters/slideMaster18.xml"/><Relationship Id="rId5" Type="http://schemas.openxmlformats.org/officeDocument/2006/relationships/image" Target="../media/image100.png"/><Relationship Id="rId4" Type="http://schemas.microsoft.com/office/2007/relationships/hdphoto" Target="../media/hdphoto2.wdp"/></Relationships>
</file>

<file path=ppt/slideLayouts/_rels/slideLayout4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8.xml"/></Relationships>
</file>

<file path=ppt/slideLayouts/_rels/slideLayout4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Master" Target="../slideMasters/slideMaster19.xml"/><Relationship Id="rId5" Type="http://schemas.openxmlformats.org/officeDocument/2006/relationships/image" Target="../media/image100.png"/><Relationship Id="rId4" Type="http://schemas.microsoft.com/office/2007/relationships/hdphoto" Target="../media/hdphoto2.wdp"/></Relationships>
</file>

<file path=ppt/slideLayouts/_rels/slideLayout4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2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6.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2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29.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29.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29.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29.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29.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3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30.xml"/></Relationships>
</file>

<file path=ppt/slideLayouts/_rels/slideLayout62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1.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1.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5.emf"/><Relationship Id="rId1" Type="http://schemas.openxmlformats.org/officeDocument/2006/relationships/slideMaster" Target="../slideMasters/slideMaster32.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2.xml"/></Relationships>
</file>

<file path=ppt/slideLayouts/_rels/slideLayout65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2.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3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3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3.xml"/></Relationships>
</file>

<file path=ppt/slideLayouts/_rels/slideLayout67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3.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9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33.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6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96.jpeg"/><Relationship Id="rId1" Type="http://schemas.openxmlformats.org/officeDocument/2006/relationships/slideMaster" Target="../slideMasters/slideMaster34.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Master" Target="../slideMasters/slideMaster34.xml"/></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9.png"/><Relationship Id="rId1" Type="http://schemas.openxmlformats.org/officeDocument/2006/relationships/slideMaster" Target="../slideMasters/slideMaster34.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3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4.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4.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05.emf"/><Relationship Id="rId1" Type="http://schemas.openxmlformats.org/officeDocument/2006/relationships/slideMaster" Target="../slideMasters/slideMaster36.xml"/></Relationships>
</file>

<file path=ppt/slideLayouts/_rels/slideLayout72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6.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36.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4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36.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43.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Master" Target="../slideMasters/slideMaster36.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74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6.jpg"/><Relationship Id="rId1" Type="http://schemas.openxmlformats.org/officeDocument/2006/relationships/slideMaster" Target="../slideMasters/slideMaster37.xml"/><Relationship Id="rId4" Type="http://schemas.openxmlformats.org/officeDocument/2006/relationships/image" Target="../media/image128.emf"/></Relationships>
</file>

<file path=ppt/slideLayouts/_rels/slideLayout746.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Master" Target="../slideMasters/slideMaster37.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49.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Master" Target="../slideMasters/slideMaster3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51.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Master" Target="../slideMasters/slideMaster37.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58.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Master" Target="../slideMasters/slideMaster37.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Master" Target="../slideMasters/slideMaster37.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6475993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8593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0133693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0981940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7580369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spTree>
    <p:extLst>
      <p:ext uri="{BB962C8B-B14F-4D97-AF65-F5344CB8AC3E}">
        <p14:creationId xmlns:p14="http://schemas.microsoft.com/office/powerpoint/2010/main" val="142430926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16811331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03638829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804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a:t>Click to edit Master text styles</a:t>
            </a:r>
          </a:p>
        </p:txBody>
      </p:sp>
    </p:spTree>
    <p:extLst>
      <p:ext uri="{BB962C8B-B14F-4D97-AF65-F5344CB8AC3E}">
        <p14:creationId xmlns:p14="http://schemas.microsoft.com/office/powerpoint/2010/main" val="357505477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27961248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982430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906052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72391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2925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886534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66637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542259"/>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224642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924139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839070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64408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7918155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799632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403123331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59243556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92879215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51456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560343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76362779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89984064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1596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0266772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67501724"/>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0242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104946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880456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84273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1151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60005012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664057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8632322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a:solidFill>
                  <a:srgbClr val="00B0F0"/>
                </a:solidFill>
              </a:rPr>
              <a:t>Visual Studio Online</a:t>
            </a: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a:solidFill>
                  <a:srgbClr val="FFFFFF"/>
                </a:solidFill>
              </a:rPr>
              <a:t>Presenter</a:t>
            </a: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23814776"/>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35585431"/>
      </p:ext>
    </p:extLst>
  </p:cSld>
  <p:clrMapOvr>
    <a:masterClrMapping/>
  </p:clrMapOvr>
  <p:transition>
    <p:fade/>
  </p:transition>
  <p:hf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006352561"/>
      </p:ext>
    </p:extLst>
  </p:cSld>
  <p:clrMapOvr>
    <a:masterClrMapping/>
  </p:clrMapOvr>
  <p:transition>
    <p:fade/>
  </p:transition>
  <p:hf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213391843"/>
      </p:ext>
    </p:extLst>
  </p:cSld>
  <p:clrMapOvr>
    <a:masterClrMapping/>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199898432"/>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352448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3251393"/>
      </p:ext>
    </p:extLst>
  </p:cSld>
  <p:clrMapOvr>
    <a:masterClrMapping/>
  </p:clrMapOvr>
  <p:transition>
    <p:fade/>
  </p:transition>
  <p:hf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75342458"/>
      </p:ext>
    </p:extLst>
  </p:cSld>
  <p:clrMapOvr>
    <a:masterClrMapping/>
  </p:clrMapOvr>
  <p:transition>
    <p:fade/>
  </p:transition>
  <p:hf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57974293"/>
      </p:ext>
    </p:extLst>
  </p:cSld>
  <p:clrMapOvr>
    <a:masterClrMapping/>
  </p:clrMapOvr>
  <p:transition>
    <p:fade/>
  </p:transition>
  <p:hf hdr="0" ftr="0" dt="0"/>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41765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915913421"/>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991591498"/>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858782268"/>
      </p:ext>
    </p:extLst>
  </p:cSld>
  <p:clrMapOvr>
    <a:masterClrMapping/>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044188038"/>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1429661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1723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40273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238578"/>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258894"/>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1408625"/>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5169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031062186"/>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62146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098604"/>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987793"/>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551286"/>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5671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89152554"/>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210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15633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92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24345"/>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64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3638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8869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632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170059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56066607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427074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547495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71003152"/>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87089" cy="6857996"/>
          </a:xfrm>
          <a:prstGeom prst="rect">
            <a:avLst/>
          </a:prstGeom>
        </p:spPr>
      </p:pic>
      <p:sp>
        <p:nvSpPr>
          <p:cNvPr id="2" name="Rectangle 1"/>
          <p:cNvSpPr/>
          <p:nvPr userDrawn="1"/>
        </p:nvSpPr>
        <p:spPr bwMode="auto">
          <a:xfrm>
            <a:off x="265994" y="2084173"/>
            <a:ext cx="6276515"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73"/>
            <a:ext cx="6273277"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3877257"/>
            <a:ext cx="6274896"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096" y="470068"/>
            <a:ext cx="2060121"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598" y="6029312"/>
            <a:ext cx="1668354" cy="358621"/>
          </a:xfrm>
          <a:prstGeom prst="rect">
            <a:avLst/>
          </a:prstGeom>
        </p:spPr>
      </p:pic>
    </p:spTree>
    <p:extLst>
      <p:ext uri="{BB962C8B-B14F-4D97-AF65-F5344CB8AC3E}">
        <p14:creationId xmlns:p14="http://schemas.microsoft.com/office/powerpoint/2010/main" val="152554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096" y="6029312"/>
            <a:ext cx="1673454" cy="358621"/>
          </a:xfrm>
          <a:prstGeom prst="rect">
            <a:avLst/>
          </a:prstGeom>
        </p:spPr>
      </p:pic>
      <p:sp>
        <p:nvSpPr>
          <p:cNvPr id="8" name="Rectangle 7"/>
          <p:cNvSpPr/>
          <p:nvPr userDrawn="1"/>
        </p:nvSpPr>
        <p:spPr bwMode="auto">
          <a:xfrm>
            <a:off x="448096" y="470068"/>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111384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1425691"/>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998742"/>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6379867"/>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5927373"/>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270762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54449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815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410202"/>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3064081"/>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4833365"/>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384777"/>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7854601"/>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868789"/>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115037"/>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52961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69376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77833"/>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431514"/>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4092221928"/>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369332"/>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31057136"/>
      </p:ext>
    </p:extLst>
  </p:cSld>
  <p:clrMapOvr>
    <a:masterClrMapping/>
  </p:clrMapOvr>
  <p:transition>
    <p:fade/>
  </p:transition>
  <p:hf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930648400"/>
      </p:ext>
    </p:extLst>
  </p:cSld>
  <p:clrMapOvr>
    <a:masterClrMapping/>
  </p:clrMapOvr>
  <p:transition>
    <p:fade/>
  </p:transition>
  <p:hf hdr="0" ftr="0" dt="0"/>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542801061"/>
      </p:ext>
    </p:extLst>
  </p:cSld>
  <p:clrMapOvr>
    <a:masterClrMapping/>
  </p:clrMapOvr>
  <p:transition>
    <p:fade/>
  </p:transition>
  <p:hf hdr="0" ftr="0" dt="0"/>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645975635"/>
      </p:ext>
    </p:extLst>
  </p:cSld>
  <p:clrMapOvr>
    <a:masterClrMapping/>
  </p:clrMapOvr>
  <p:transition>
    <p:fade/>
  </p:transition>
  <p:hf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516681528"/>
      </p:ext>
    </p:extLst>
  </p:cSld>
  <p:clrMapOvr>
    <a:masterClrMapping/>
  </p:clrMapOvr>
  <p:transition>
    <p:fade/>
  </p:transition>
  <p:hf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855631266"/>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17686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22548588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42149511"/>
      </p:ext>
    </p:extLst>
  </p:cSld>
  <p:clrMapOvr>
    <a:masterClrMapping/>
  </p:clrMapOvr>
  <p:transition>
    <p:fade/>
  </p:transition>
  <p:hf hdr="0" ftr="0" dt="0"/>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474578916"/>
      </p:ext>
    </p:extLst>
  </p:cSld>
  <p:clrMapOvr>
    <a:masterClrMapping/>
  </p:clrMapOvr>
  <p:transition>
    <p:fade/>
  </p:transition>
  <p:hf hdr="0" ftr="0" dt="0"/>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076041270"/>
      </p:ext>
    </p:extLst>
  </p:cSld>
  <p:clrMapOvr>
    <a:masterClrMapping/>
  </p:clrMapOvr>
  <p:transition>
    <p:fade/>
  </p:transition>
  <p:hf hdr="0" ftr="0" dt="0"/>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138198607"/>
      </p:ext>
    </p:extLst>
  </p:cSld>
  <p:clrMapOvr>
    <a:masterClrMapping/>
  </p:clrMapOvr>
  <p:transition>
    <p:fade/>
  </p:transition>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845834792"/>
      </p:ext>
    </p:extLst>
  </p:cSld>
  <p:clrMapOvr>
    <a:masterClrMapping/>
  </p:clrMapOvr>
  <p:transition>
    <p:fade/>
  </p:transition>
  <p:hf hdr="0" ftr="0" dt="0"/>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2457305"/>
      </p:ext>
    </p:extLst>
  </p:cSld>
  <p:clrMapOvr>
    <a:masterClrMapping/>
  </p:clrMapOvr>
  <p:transition>
    <p:fade/>
  </p:transition>
  <p:hf hdr="0" ftr="0" dt="0"/>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083384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138202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8012182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8683491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493586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09554979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81700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014679559"/>
      </p:ext>
    </p:extLst>
  </p:cSld>
  <p:clrMapOvr>
    <a:masterClrMapping/>
  </p:clrMapOvr>
  <p:transition>
    <p:fade/>
  </p:transition>
  <p:hf hdr="0" ftr="0" dt="0"/>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4244717487"/>
      </p:ext>
    </p:extLst>
  </p:cSld>
  <p:clrMapOvr>
    <a:masterClrMapping/>
  </p:clrMapOvr>
  <p:transition>
    <p:fade/>
  </p:transition>
  <p:hf hdr="0" ftr="0" dt="0"/>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569804706"/>
      </p:ext>
    </p:extLst>
  </p:cSld>
  <p:clrMapOvr>
    <a:masterClrMapping/>
  </p:clrMapOvr>
  <p:transition>
    <p:fade/>
  </p:transition>
  <p:hf hdr="0" ftr="0" dt="0"/>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47280"/>
      </p:ext>
    </p:extLst>
  </p:cSld>
  <p:clrMapOvr>
    <a:masterClrMapping/>
  </p:clrMapOvr>
  <p:transition>
    <p:fade/>
  </p:transition>
  <p:hf hdr="0" ftr="0" dt="0"/>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70622867"/>
      </p:ext>
    </p:extLst>
  </p:cSld>
  <p:clrMapOvr>
    <a:masterClrMapping/>
  </p:clrMapOvr>
  <p:transition>
    <p:fade/>
  </p:transition>
  <p:hf hdr="0" ftr="0" dt="0"/>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283794211"/>
      </p:ext>
    </p:extLst>
  </p:cSld>
  <p:clrMapOvr>
    <a:masterClrMapping/>
  </p:clrMapOvr>
  <p:transition>
    <p:fade/>
  </p:transition>
  <p:hf hdr="0" ftr="0" dt="0"/>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1493968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86" lvl="2" indent="-223993" algn="l" defTabSz="895974"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360583"/>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05771965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86784381"/>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88293407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411721107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49540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5599811"/>
      </p:ext>
    </p:extLst>
  </p:cSld>
  <p:clrMapOvr>
    <a:masterClrMapping/>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18724" y="6061768"/>
            <a:ext cx="1522007"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737" y="484298"/>
            <a:ext cx="7000222" cy="1344828"/>
          </a:xfrm>
          <a:prstGeom prst="rect">
            <a:avLst/>
          </a:prstGeom>
        </p:spPr>
      </p:pic>
    </p:spTree>
    <p:extLst>
      <p:ext uri="{BB962C8B-B14F-4D97-AF65-F5344CB8AC3E}">
        <p14:creationId xmlns:p14="http://schemas.microsoft.com/office/powerpoint/2010/main" val="27720441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90"/>
            <a:ext cx="12185713" cy="2551127"/>
          </a:xfrm>
          <a:prstGeom prst="rect">
            <a:avLst/>
          </a:prstGeom>
          <a:solidFill>
            <a:srgbClr val="4DA0E2"/>
          </a:solidFill>
          <a:ln>
            <a:noFill/>
          </a:ln>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4"/>
            <a:ext cx="1218260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8820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5"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2890558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0"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406464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457897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901649"/>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2972" y="298255"/>
            <a:ext cx="4321634" cy="6275864"/>
          </a:xfrm>
          <a:prstGeom prst="rect">
            <a:avLst/>
          </a:prstGeom>
        </p:spPr>
      </p:pic>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594054"/>
            <a:ext cx="7169531"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418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8"/>
            <a:ext cx="12189259" cy="3227867"/>
          </a:xfrm>
          <a:prstGeom prst="rect">
            <a:avLst/>
          </a:prstGeom>
        </p:spPr>
      </p:pic>
    </p:spTree>
    <p:extLst>
      <p:ext uri="{BB962C8B-B14F-4D97-AF65-F5344CB8AC3E}">
        <p14:creationId xmlns:p14="http://schemas.microsoft.com/office/powerpoint/2010/main" val="25350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defRPr sz="8622"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67300815"/>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20851810"/>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02229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7998" indent="0">
              <a:buNone/>
              <a:defRPr sz="1959"/>
            </a:lvl2pPr>
            <a:lvl3pPr marL="219318" indent="0">
              <a:buNone/>
              <a:defRPr sz="1959"/>
            </a:lvl3pPr>
            <a:lvl4pPr marL="466633" indent="0">
              <a:buNone/>
              <a:defRPr sz="1763"/>
            </a:lvl4pPr>
            <a:lvl5pPr marL="724835" indent="0">
              <a:buNone/>
              <a:defRPr sz="176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16879398"/>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738219189"/>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67229951"/>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10425454"/>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2689700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3"/>
            <a:ext cx="11652805" cy="899665"/>
          </a:xfrm>
        </p:spPr>
        <p:txBody>
          <a:bodyPr/>
          <a:lstStyle>
            <a:lvl1pPr>
              <a:defRPr sz="7055"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14702164"/>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89452820"/>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82712451"/>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0" indent="-228650">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59016855"/>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69" indent="-276869">
              <a:tabLst>
                <a:tab pos="276869"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90445508"/>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a:t>Edit Master text styles</a:t>
            </a:r>
          </a:p>
        </p:txBody>
      </p:sp>
      <p:sp>
        <p:nvSpPr>
          <p:cNvPr id="4" name="Title 1"/>
          <p:cNvSpPr>
            <a:spLocks noGrp="1"/>
          </p:cNvSpPr>
          <p:nvPr>
            <p:ph type="title"/>
          </p:nvPr>
        </p:nvSpPr>
        <p:spPr>
          <a:xfrm>
            <a:off x="276950" y="1187623"/>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34029685"/>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25392517"/>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1"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2"/>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1158451"/>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37433924"/>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8833076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464066"/>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37249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396047"/>
          </a:xfrm>
          <a:prstGeom prst="rect">
            <a:avLst/>
          </a:prstGeom>
        </p:spPr>
        <p:txBody>
          <a:bodyPr/>
          <a:lstStyle>
            <a:lvl1pPr marL="284647" indent="-28464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59" indent="-275313">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06" indent="-284647">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89" indent="-223984">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73" indent="-223984">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8806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966" indent="0">
              <a:buNone/>
              <a:defRPr/>
            </a:lvl3pPr>
            <a:lvl4pPr marL="447931" indent="0">
              <a:buNone/>
              <a:defRPr/>
            </a:lvl4pPr>
            <a:lvl5pPr marL="6718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541625"/>
      </p:ext>
    </p:extLst>
  </p:cSld>
  <p:clrMapOvr>
    <a:masterClrMapping/>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2674" cy="6855512"/>
          </a:xfrm>
          <a:prstGeom prst="rect">
            <a:avLst/>
          </a:prstGeom>
        </p:spPr>
      </p:pic>
      <p:sp>
        <p:nvSpPr>
          <p:cNvPr id="2" name="Title 1"/>
          <p:cNvSpPr>
            <a:spLocks noGrp="1"/>
          </p:cNvSpPr>
          <p:nvPr>
            <p:ph type="title" hasCustomPrompt="1"/>
          </p:nvPr>
        </p:nvSpPr>
        <p:spPr>
          <a:xfrm>
            <a:off x="269169"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36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18724" y="6061768"/>
            <a:ext cx="1522007"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737" y="484298"/>
            <a:ext cx="7000222" cy="1344828"/>
          </a:xfrm>
          <a:prstGeom prst="rect">
            <a:avLst/>
          </a:prstGeom>
        </p:spPr>
      </p:pic>
    </p:spTree>
    <p:extLst>
      <p:ext uri="{BB962C8B-B14F-4D97-AF65-F5344CB8AC3E}">
        <p14:creationId xmlns:p14="http://schemas.microsoft.com/office/powerpoint/2010/main" val="378378462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90"/>
            <a:ext cx="12185713" cy="2551127"/>
          </a:xfrm>
          <a:prstGeom prst="rect">
            <a:avLst/>
          </a:prstGeom>
          <a:solidFill>
            <a:srgbClr val="4DA0E2"/>
          </a:solidFill>
          <a:ln>
            <a:noFill/>
          </a:ln>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4"/>
            <a:ext cx="1218260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8820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5"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28600117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0"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426665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655259253"/>
      </p:ext>
    </p:extLst>
  </p:cSld>
  <p:clrMapOvr>
    <a:masterClrMapping/>
  </p:clrMapOvr>
  <p:transition>
    <p:fade/>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2972" y="298255"/>
            <a:ext cx="4321634" cy="6275864"/>
          </a:xfrm>
          <a:prstGeom prst="rect">
            <a:avLst/>
          </a:prstGeom>
        </p:spPr>
      </p:pic>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594054"/>
            <a:ext cx="7169531"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8788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8"/>
            <a:ext cx="12189259" cy="3227867"/>
          </a:xfrm>
          <a:prstGeom prst="rect">
            <a:avLst/>
          </a:prstGeom>
        </p:spPr>
      </p:pic>
    </p:spTree>
    <p:extLst>
      <p:ext uri="{BB962C8B-B14F-4D97-AF65-F5344CB8AC3E}">
        <p14:creationId xmlns:p14="http://schemas.microsoft.com/office/powerpoint/2010/main" val="22160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5/20/2016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defRPr sz="8622"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5893992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53969133"/>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02985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7998" indent="0">
              <a:buNone/>
              <a:defRPr sz="1959"/>
            </a:lvl2pPr>
            <a:lvl3pPr marL="219318" indent="0">
              <a:buNone/>
              <a:defRPr sz="1959"/>
            </a:lvl3pPr>
            <a:lvl4pPr marL="466633" indent="0">
              <a:buNone/>
              <a:defRPr sz="1763"/>
            </a:lvl4pPr>
            <a:lvl5pPr marL="724835" indent="0">
              <a:buNone/>
              <a:defRPr sz="176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9290271"/>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93729276"/>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77546691"/>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492389795"/>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72281209"/>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3"/>
            <a:ext cx="11652805" cy="899665"/>
          </a:xfrm>
        </p:spPr>
        <p:txBody>
          <a:bodyPr/>
          <a:lstStyle>
            <a:lvl1pPr>
              <a:defRPr sz="7055"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80614222"/>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5055531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96239976"/>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0" indent="-228650">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68857795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69" indent="-276869">
              <a:tabLst>
                <a:tab pos="276869"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29329263"/>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a:t>Edit Master text styles</a:t>
            </a:r>
          </a:p>
        </p:txBody>
      </p:sp>
      <p:sp>
        <p:nvSpPr>
          <p:cNvPr id="4" name="Title 1"/>
          <p:cNvSpPr>
            <a:spLocks noGrp="1"/>
          </p:cNvSpPr>
          <p:nvPr>
            <p:ph type="title"/>
          </p:nvPr>
        </p:nvSpPr>
        <p:spPr>
          <a:xfrm>
            <a:off x="276950" y="1187623"/>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90436577"/>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94685447"/>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1"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2"/>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7691368"/>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58585559"/>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22890853"/>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5246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396047"/>
          </a:xfrm>
          <a:prstGeom prst="rect">
            <a:avLst/>
          </a:prstGeom>
        </p:spPr>
        <p:txBody>
          <a:bodyPr/>
          <a:lstStyle>
            <a:lvl1pPr marL="284647" indent="-28464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59" indent="-275313">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06" indent="-284647">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89" indent="-223984">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73" indent="-223984">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476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966" indent="0">
              <a:buNone/>
              <a:defRPr/>
            </a:lvl3pPr>
            <a:lvl4pPr marL="447931" indent="0">
              <a:buNone/>
              <a:defRPr/>
            </a:lvl4pPr>
            <a:lvl5pPr marL="6718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01819"/>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2674" cy="6855512"/>
          </a:xfrm>
          <a:prstGeom prst="rect">
            <a:avLst/>
          </a:prstGeom>
        </p:spPr>
      </p:pic>
      <p:sp>
        <p:nvSpPr>
          <p:cNvPr id="2" name="Title 1"/>
          <p:cNvSpPr>
            <a:spLocks noGrp="1"/>
          </p:cNvSpPr>
          <p:nvPr>
            <p:ph type="title" hasCustomPrompt="1"/>
          </p:nvPr>
        </p:nvSpPr>
        <p:spPr>
          <a:xfrm>
            <a:off x="269169"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8661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158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59"/>
            <a:ext cx="1407711" cy="300619"/>
          </a:xfrm>
          <a:prstGeom prst="rect">
            <a:avLst/>
          </a:prstGeom>
        </p:spPr>
      </p:pic>
      <p:sp>
        <p:nvSpPr>
          <p:cNvPr id="12" name="Freeform 1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09" rIns="89619" bIns="44809" numCol="1" anchor="t" anchorCtr="0" compatLnSpc="1">
            <a:prstTxWarp prst="textNoShape">
              <a:avLst/>
            </a:prstTxWarp>
          </a:bodyPr>
          <a:lstStyle/>
          <a:p>
            <a:endParaRPr lang="en-US" sz="2156"/>
          </a:p>
        </p:txBody>
      </p:sp>
    </p:spTree>
    <p:extLst>
      <p:ext uri="{BB962C8B-B14F-4D97-AF65-F5344CB8AC3E}">
        <p14:creationId xmlns:p14="http://schemas.microsoft.com/office/powerpoint/2010/main" val="2842320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2" name="TextBox 1"/>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574383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2156">
              <a:solidFill>
                <a:srgbClr val="404040"/>
              </a:solidFill>
            </a:endParaRPr>
          </a:p>
        </p:txBody>
      </p:sp>
      <p:sp>
        <p:nvSpPr>
          <p:cNvPr id="9" name="TextBox 8"/>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905007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38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096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696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564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4536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279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790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4299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3979175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8431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7078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8993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620563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30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86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409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031083"/>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843976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7327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765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740171"/>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214979"/>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12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6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2" y="3877277"/>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87807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791974"/>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37333212"/>
      </p:ext>
    </p:extLst>
  </p:cSld>
  <p:clrMapOvr>
    <a:masterClrMapping/>
  </p:clrMapOvr>
  <p:transition spd="slow"/>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460013"/>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410089"/>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37017"/>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256835"/>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5" y="470070"/>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5" y="863774"/>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74919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7992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9"/>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3987" indent="0">
              <a:buNone/>
              <a:defRPr sz="1799">
                <a:solidFill>
                  <a:schemeClr val="bg1"/>
                </a:solidFill>
              </a:defRPr>
            </a:lvl3pPr>
            <a:lvl4pPr marL="447973" indent="0">
              <a:buNone/>
              <a:defRPr sz="1600">
                <a:solidFill>
                  <a:schemeClr val="bg1"/>
                </a:solidFill>
              </a:defRPr>
            </a:lvl4pPr>
            <a:lvl5pPr marL="671959"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095944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97787136"/>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69552289"/>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442856"/>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542847"/>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2714023"/>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4094485"/>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79901151"/>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2788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869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171987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4545989"/>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741648"/>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151150"/>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915787"/>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644715"/>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495108"/>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726841"/>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1"/>
            <a:ext cx="11620304"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defTabSz="91347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5"/>
            <a:ext cx="3223021" cy="690695"/>
          </a:xfrm>
          <a:prstGeom prst="rect">
            <a:avLst/>
          </a:prstGeom>
        </p:spPr>
      </p:pic>
    </p:spTree>
    <p:extLst>
      <p:ext uri="{BB962C8B-B14F-4D97-AF65-F5344CB8AC3E}">
        <p14:creationId xmlns:p14="http://schemas.microsoft.com/office/powerpoint/2010/main" val="3221392916"/>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2970922"/>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097" y="6029313"/>
            <a:ext cx="1673454" cy="358621"/>
          </a:xfrm>
          <a:prstGeom prst="rect">
            <a:avLst/>
          </a:prstGeom>
        </p:spPr>
      </p:pic>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502055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04716"/>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742207"/>
      </p:ext>
    </p:extLst>
  </p:cSld>
  <p:clrMapOvr>
    <a:masterClrMapping/>
  </p:clrMapOvr>
  <p:transition>
    <p:fade/>
  </p:transition>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822622"/>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6240"/>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9960145"/>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75230363"/>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54236721"/>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5278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7826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653484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8474108"/>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7561809"/>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5212701"/>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772290"/>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892639"/>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154016"/>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152686"/>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7664656"/>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4117558787"/>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0885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56436"/>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435219"/>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774119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9955442"/>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8"/>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4009" indent="0">
              <a:buNone/>
              <a:defRPr sz="1799">
                <a:solidFill>
                  <a:schemeClr val="bg1"/>
                </a:solidFill>
              </a:defRPr>
            </a:lvl3pPr>
            <a:lvl4pPr marL="448015" indent="0">
              <a:buNone/>
              <a:defRPr sz="1600">
                <a:solidFill>
                  <a:schemeClr val="bg1"/>
                </a:solidFill>
              </a:defRPr>
            </a:lvl4pPr>
            <a:lvl5pPr marL="672024"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469256"/>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14794178"/>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6855863"/>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652262"/>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768317"/>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6365116"/>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645889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78958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6718215"/>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360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33790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536564"/>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7980999"/>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5861839"/>
      </p:ext>
    </p:extLst>
  </p:cSld>
  <p:clrMapOvr>
    <a:masterClrMapping/>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16915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067047"/>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312414"/>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99671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845912"/>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053235"/>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914218002"/>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4114232"/>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170" y="1728540"/>
            <a:ext cx="11756115" cy="1793104"/>
          </a:xfrm>
          <a:noFill/>
        </p:spPr>
        <p:txBody>
          <a:bodyPr lIns="146304" tIns="91440" rIns="146304" bIns="91440" anchor="t" anchorCtr="0"/>
          <a:lstStyle>
            <a:lvl1pPr marL="0" algn="l" defTabSz="914093" rtl="0" eaLnBrk="1" latinLnBrk="0" hangingPunct="1">
              <a:lnSpc>
                <a:spcPct val="90000"/>
              </a:lnSpc>
              <a:spcBef>
                <a:spcPct val="0"/>
              </a:spcBef>
              <a:buNone/>
              <a:defRPr lang="en-US" sz="5292"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dirty="0"/>
              <a:t>Presentation title</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169" y="5983301"/>
            <a:ext cx="1523525" cy="560644"/>
          </a:xfrm>
          <a:prstGeom prst="rect">
            <a:avLst/>
          </a:prstGeom>
        </p:spPr>
      </p:pic>
    </p:spTree>
    <p:extLst>
      <p:ext uri="{BB962C8B-B14F-4D97-AF65-F5344CB8AC3E}">
        <p14:creationId xmlns:p14="http://schemas.microsoft.com/office/powerpoint/2010/main" val="165895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469" y="6121376"/>
            <a:ext cx="1254668" cy="269134"/>
          </a:xfrm>
          <a:prstGeom prst="rect">
            <a:avLst/>
          </a:prstGeom>
        </p:spPr>
      </p:pic>
    </p:spTree>
    <p:extLst>
      <p:ext uri="{BB962C8B-B14F-4D97-AF65-F5344CB8AC3E}">
        <p14:creationId xmlns:p14="http://schemas.microsoft.com/office/powerpoint/2010/main" val="1530345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3155965"/>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5430535"/>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983261"/>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547062"/>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803802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175510"/>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1810470"/>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951969"/>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7959399"/>
      </p:ext>
    </p:extLst>
  </p:cSld>
  <p:clrMapOvr>
    <a:masterClrMapping/>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0297301"/>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914360"/>
          </a:xfrm>
          <a:noFill/>
        </p:spPr>
        <p:txBody>
          <a:bodyPr tIns="91440" bIns="91440" anchor="t" anchorCtr="0">
            <a:spAutoFit/>
          </a:bodyPr>
          <a:lstStyle>
            <a:lvl1pPr>
              <a:defRPr sz="5292"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7"/>
            <a:ext cx="1205204" cy="259687"/>
          </a:xfrm>
          <a:prstGeom prst="rect">
            <a:avLst/>
          </a:prstGeom>
        </p:spPr>
      </p:pic>
    </p:spTree>
    <p:extLst>
      <p:ext uri="{BB962C8B-B14F-4D97-AF65-F5344CB8AC3E}">
        <p14:creationId xmlns:p14="http://schemas.microsoft.com/office/powerpoint/2010/main" val="553442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481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6570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878730"/>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995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872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26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2756902"/>
      </p:ext>
    </p:extLst>
  </p:cSld>
  <p:clrMapOvr>
    <a:masterClrMapping/>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088" y="3083652"/>
            <a:ext cx="3226289" cy="692059"/>
          </a:xfrm>
          <a:prstGeom prst="rect">
            <a:avLst/>
          </a:prstGeom>
        </p:spPr>
      </p:pic>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82678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Not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1481686"/>
          </a:xfrm>
          <a:prstGeom prst="rect">
            <a:avLst/>
          </a:prstGeom>
        </p:spPr>
        <p:txBody>
          <a:bodyPr/>
          <a:lstStyle>
            <a:lvl1pPr marL="284705" indent="-284705">
              <a:buClr>
                <a:schemeClr val="tx1"/>
              </a:buClr>
              <a:buSzPct val="90000"/>
              <a:buFont typeface="Arial" pitchFamily="34" charset="0"/>
              <a:buChar char="•"/>
              <a:defRPr sz="1960">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073" indent="-275370">
              <a:buClr>
                <a:schemeClr val="tx1"/>
              </a:buClr>
              <a:buSzPct val="90000"/>
              <a:buFont typeface="Arial" pitchFamily="34" charset="0"/>
              <a:buChar char="•"/>
              <a:defRPr sz="1764">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4777" indent="-284705">
              <a:buClr>
                <a:schemeClr val="tx1"/>
              </a:buClr>
              <a:buSzPct val="90000"/>
              <a:buFont typeface="Arial" pitchFamily="34" charset="0"/>
              <a:buChar char="•"/>
              <a:defRPr sz="1568">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8807" indent="-224030">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2837" indent="-224030">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69170" y="289512"/>
            <a:ext cx="11652805" cy="899665"/>
          </a:xfrm>
        </p:spPr>
        <p:txBody>
          <a:bodyPr/>
          <a:lstStyle>
            <a:lvl1pPr>
              <a:defRPr sz="588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7"/>
            <a:ext cx="1205204" cy="259687"/>
          </a:xfrm>
          <a:prstGeom prst="rect">
            <a:avLst/>
          </a:prstGeom>
        </p:spPr>
      </p:pic>
    </p:spTree>
    <p:extLst>
      <p:ext uri="{BB962C8B-B14F-4D97-AF65-F5344CB8AC3E}">
        <p14:creationId xmlns:p14="http://schemas.microsoft.com/office/powerpoint/2010/main" val="3279637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5" y="470070"/>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5" y="863774"/>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980446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8743473"/>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9"/>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3987" indent="0">
              <a:buNone/>
              <a:defRPr sz="1799">
                <a:solidFill>
                  <a:schemeClr val="bg1"/>
                </a:solidFill>
              </a:defRPr>
            </a:lvl3pPr>
            <a:lvl4pPr marL="447973" indent="0">
              <a:buNone/>
              <a:defRPr sz="1600">
                <a:solidFill>
                  <a:schemeClr val="bg1"/>
                </a:solidFill>
              </a:defRPr>
            </a:lvl4pPr>
            <a:lvl5pPr marL="671959"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2999185"/>
      </p:ext>
    </p:extLst>
  </p:cSld>
  <p:clrMapOvr>
    <a:masterClrMapping/>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27307104"/>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0640851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210214"/>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929661"/>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13427148"/>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580206783"/>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097679972"/>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445956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35505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4358651"/>
      </p:ext>
    </p:extLst>
  </p:cSld>
  <p:clrMapOvr>
    <a:masterClrMapping/>
  </p:clrMapOvr>
  <p:transition>
    <p:fade/>
  </p:transition>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8239025"/>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541957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7757436"/>
      </p:ext>
    </p:extLst>
  </p:cSld>
  <p:clrMapOvr>
    <a:masterClrMapping/>
  </p:clrMapOvr>
  <p:transition>
    <p:fade/>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2068166"/>
      </p:ext>
    </p:extLst>
  </p:cSld>
  <p:clrMapOvr>
    <a:masterClrMapping/>
  </p:clrMapOvr>
  <p:transition>
    <p:fade/>
  </p:transition>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829498"/>
      </p:ext>
    </p:extLst>
  </p:cSld>
  <p:clrMapOvr>
    <a:masterClrMapping/>
  </p:clrMapOvr>
  <p:transition>
    <p:fade/>
  </p:transition>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1839141"/>
      </p:ext>
    </p:extLst>
  </p:cSld>
  <p:clrMapOvr>
    <a:masterClrMapping/>
  </p:clrMapOvr>
  <p:transition>
    <p:fade/>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95857"/>
      </p:ext>
    </p:extLst>
  </p:cSld>
  <p:clrMapOvr>
    <a:masterClrMapping/>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1"/>
            <a:ext cx="11620304"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defTabSz="91347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5"/>
            <a:ext cx="3223021" cy="690695"/>
          </a:xfrm>
          <a:prstGeom prst="rect">
            <a:avLst/>
          </a:prstGeom>
        </p:spPr>
      </p:pic>
    </p:spTree>
    <p:extLst>
      <p:ext uri="{BB962C8B-B14F-4D97-AF65-F5344CB8AC3E}">
        <p14:creationId xmlns:p14="http://schemas.microsoft.com/office/powerpoint/2010/main" val="135718202"/>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19651019"/>
      </p:ext>
    </p:extLst>
  </p:cSld>
  <p:clrMapOvr>
    <a:masterClrMapping/>
  </p:clrMapOvr>
  <p:transition>
    <p:fade/>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88825" cy="532814"/>
          </a:xfrm>
          <a:prstGeom prst="rect">
            <a:avLst/>
          </a:prstGeom>
          <a:solidFill>
            <a:srgbClr val="409AE1"/>
          </a:solidFill>
          <a:ln w="28575">
            <a:noFill/>
          </a:ln>
        </p:spPr>
        <p:txBody>
          <a:bodyPr vert="horz" wrap="square" lIns="91390" tIns="45694" rIns="91390" bIns="45694" numCol="1" anchor="t" anchorCtr="0" compatLnSpc="1">
            <a:prstTxWarp prst="textNoShape">
              <a:avLst/>
            </a:prstTxWarp>
          </a:bodyPr>
          <a:lstStyle/>
          <a:p>
            <a:pPr marR="0" lvl="0" indent="0" defTabSz="93210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1374" y="5959092"/>
            <a:ext cx="1967542"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390" tIns="45694" rIns="91390" bIns="45694" numCol="1" anchor="t" anchorCtr="0" compatLnSpc="1">
            <a:prstTxWarp prst="textNoShape">
              <a:avLst/>
            </a:prstTxWarp>
          </a:bodyPr>
          <a:lstStyle/>
          <a:p>
            <a:pPr marL="0" marR="0" lvl="0" indent="0" defTabSz="93210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6143" y="6216163"/>
            <a:ext cx="1824151"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01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5835" y="3785448"/>
            <a:ext cx="182438" cy="5554105"/>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4802" y="6687742"/>
            <a:ext cx="3819139"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147" y="5710545"/>
            <a:ext cx="7841821"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1456" y="6302646"/>
            <a:ext cx="709132"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6"/>
            <a:ext cx="12188825"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45" name="Bent Arrow 44"/>
          <p:cNvSpPr/>
          <p:nvPr userDrawn="1"/>
        </p:nvSpPr>
        <p:spPr bwMode="auto">
          <a:xfrm rot="16200000">
            <a:off x="11533738" y="6610206"/>
            <a:ext cx="325590" cy="265986"/>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8090" y="6600372"/>
            <a:ext cx="121529"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0483" y="6462555"/>
            <a:ext cx="3744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42" y="6858001"/>
            <a:ext cx="12529822"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2" name="Rectangle 51"/>
          <p:cNvSpPr/>
          <p:nvPr userDrawn="1"/>
        </p:nvSpPr>
        <p:spPr bwMode="auto">
          <a:xfrm>
            <a:off x="-391784" y="6074231"/>
            <a:ext cx="391784"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88825"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467" y="6491045"/>
            <a:ext cx="936365" cy="206372"/>
          </a:xfrm>
          <a:prstGeom prst="rect">
            <a:avLst/>
          </a:prstGeom>
        </p:spPr>
      </p:pic>
    </p:spTree>
    <p:extLst>
      <p:ext uri="{BB962C8B-B14F-4D97-AF65-F5344CB8AC3E}">
        <p14:creationId xmlns:p14="http://schemas.microsoft.com/office/powerpoint/2010/main" val="1971523200"/>
      </p:ext>
    </p:extLst>
  </p:cSld>
  <p:clrMapOvr>
    <a:masterClrMapping/>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470" y="6121376"/>
            <a:ext cx="1254668" cy="269134"/>
          </a:xfrm>
          <a:prstGeom prst="rect">
            <a:avLst/>
          </a:prstGeom>
        </p:spPr>
      </p:pic>
    </p:spTree>
    <p:extLst>
      <p:ext uri="{BB962C8B-B14F-4D97-AF65-F5344CB8AC3E}">
        <p14:creationId xmlns:p14="http://schemas.microsoft.com/office/powerpoint/2010/main" val="24856037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36203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7483766"/>
      </p:ext>
    </p:extLst>
  </p:cSld>
  <p:clrMapOvr>
    <a:masterClrMapping/>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9241311"/>
      </p:ext>
    </p:extLst>
  </p:cSld>
  <p:clrMapOvr>
    <a:masterClrMapping/>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6904823"/>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84305"/>
      </p:ext>
    </p:extLst>
  </p:cSld>
  <p:clrMapOvr>
    <a:masterClrMapping/>
  </p:clrMapOvr>
  <p:transition>
    <p:fade/>
  </p:transition>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1554202"/>
      </p:ext>
    </p:extLst>
  </p:cSld>
  <p:clrMapOvr>
    <a:masterClrMapping/>
  </p:clrMapOvr>
  <p:transition>
    <p:fade/>
  </p:transition>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673637"/>
      </p:ext>
    </p:extLst>
  </p:cSld>
  <p:clrMapOvr>
    <a:masterClrMapping/>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7117464"/>
      </p:ext>
    </p:extLst>
  </p:cSld>
  <p:clrMapOvr>
    <a:masterClrMapping/>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71924216"/>
      </p:ext>
    </p:extLst>
  </p:cSld>
  <p:clrMapOvr>
    <a:masterClrMapping/>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9858106"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80811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05081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6567842"/>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2188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1082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0029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749746"/>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91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4578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177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7604548"/>
      </p:ext>
    </p:extLst>
  </p:cSld>
  <p:clrMapOvr>
    <a:masterClrMapping/>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087" y="3083653"/>
            <a:ext cx="3226289" cy="692057"/>
          </a:xfrm>
          <a:prstGeom prst="rect">
            <a:avLst/>
          </a:prstGeom>
        </p:spPr>
      </p:pic>
      <p:pic>
        <p:nvPicPr>
          <p:cNvPr id="4" name="Picture 3"/>
          <p:cNvPicPr>
            <a:picLocks noChangeAspect="1"/>
          </p:cNvPicPr>
          <p:nvPr userDrawn="1"/>
        </p:nvPicPr>
        <p:blipFill>
          <a:blip r:embed="rId2"/>
          <a:stretch>
            <a:fillRect/>
          </a:stretch>
        </p:blipFill>
        <p:spPr>
          <a:xfrm>
            <a:off x="450087" y="3083653"/>
            <a:ext cx="3226289" cy="692057"/>
          </a:xfrm>
          <a:prstGeom prst="rect">
            <a:avLst/>
          </a:prstGeom>
        </p:spPr>
      </p:pic>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12070068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089" y="3083652"/>
            <a:ext cx="3226289" cy="692059"/>
          </a:xfrm>
          <a:prstGeom prst="rect">
            <a:avLst/>
          </a:prstGeom>
        </p:spPr>
      </p:pic>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1542184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16627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5" y="6119148"/>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59"/>
            <a:ext cx="1407711" cy="300619"/>
          </a:xfrm>
          <a:prstGeom prst="rect">
            <a:avLst/>
          </a:prstGeom>
        </p:spPr>
      </p:pic>
      <p:sp>
        <p:nvSpPr>
          <p:cNvPr id="12" name="Freeform 11"/>
          <p:cNvSpPr>
            <a:spLocks noEditPoints="1"/>
          </p:cNvSpPr>
          <p:nvPr userDrawn="1"/>
        </p:nvSpPr>
        <p:spPr bwMode="black">
          <a:xfrm>
            <a:off x="2095003"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62" tIns="44781" rIns="89562" bIns="44781"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4031466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5" y="6119148"/>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88"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5"/>
            <a:ext cx="9858043"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7"/>
            <a:ext cx="3583211" cy="566822"/>
          </a:xfrm>
        </p:spPr>
        <p:txBody>
          <a:bodyPr lIns="182880" tIns="146304" rIns="182880" bIns="146304"/>
          <a:lstStyle>
            <a:lvl1pPr marL="0" indent="0" algn="r">
              <a:buNone/>
              <a:defRPr sz="1958">
                <a:latin typeface="+mn-lt"/>
              </a:defRPr>
            </a:lvl1pPr>
            <a:lvl2pPr marL="335838" indent="0">
              <a:buNone/>
              <a:defRPr sz="1958"/>
            </a:lvl2pPr>
            <a:lvl3pPr marL="559731" indent="0">
              <a:buNone/>
              <a:defRPr sz="1958"/>
            </a:lvl3pPr>
            <a:lvl4pPr marL="783623" indent="0">
              <a:buNone/>
              <a:defRPr sz="1958"/>
            </a:lvl4pPr>
            <a:lvl5pPr marL="1007515" indent="0">
              <a:buNone/>
              <a:defRPr sz="1958"/>
            </a:lvl5pPr>
          </a:lstStyle>
          <a:p>
            <a:pPr lvl="0"/>
            <a:r>
              <a:rPr lang="en-US" dirty="0"/>
              <a:t>Session Code Here</a:t>
            </a:r>
          </a:p>
        </p:txBody>
      </p:sp>
      <p:sp>
        <p:nvSpPr>
          <p:cNvPr id="2" name="TextBox 1"/>
          <p:cNvSpPr txBox="1"/>
          <p:nvPr userDrawn="1"/>
        </p:nvSpPr>
        <p:spPr>
          <a:xfrm>
            <a:off x="283234" y="5954048"/>
            <a:ext cx="1862361" cy="615609"/>
          </a:xfrm>
          <a:prstGeom prst="rect">
            <a:avLst/>
          </a:prstGeom>
          <a:noFill/>
        </p:spPr>
        <p:txBody>
          <a:bodyPr wrap="none" lIns="179124" tIns="143299" rIns="179124" bIns="143299" rtlCol="0">
            <a:spAutoFit/>
          </a:bodyPr>
          <a:lstStyle/>
          <a:p>
            <a:pPr>
              <a:lnSpc>
                <a:spcPct val="90000"/>
              </a:lnSpc>
              <a:spcAft>
                <a:spcPts val="588"/>
              </a:spcAft>
            </a:pPr>
            <a:r>
              <a:rPr lang="en-US" sz="235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76655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5" y="6119148"/>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88"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5"/>
            <a:ext cx="9858043"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7"/>
            <a:ext cx="3583211" cy="566822"/>
          </a:xfrm>
        </p:spPr>
        <p:txBody>
          <a:bodyPr lIns="182880" tIns="146304" rIns="182880" bIns="146304"/>
          <a:lstStyle>
            <a:lvl1pPr marL="0" indent="0" algn="r">
              <a:buNone/>
              <a:defRPr sz="1958">
                <a:latin typeface="+mn-lt"/>
              </a:defRPr>
            </a:lvl1pPr>
            <a:lvl2pPr marL="335838" indent="0">
              <a:buNone/>
              <a:defRPr sz="1958"/>
            </a:lvl2pPr>
            <a:lvl3pPr marL="559731" indent="0">
              <a:buNone/>
              <a:defRPr sz="1958"/>
            </a:lvl3pPr>
            <a:lvl4pPr marL="783623" indent="0">
              <a:buNone/>
              <a:defRPr sz="1958"/>
            </a:lvl4pPr>
            <a:lvl5pPr marL="1007515" indent="0">
              <a:buNone/>
              <a:defRPr sz="1958"/>
            </a:lvl5pPr>
          </a:lstStyle>
          <a:p>
            <a:pPr lvl="0"/>
            <a:r>
              <a:rPr lang="en-US" dirty="0"/>
              <a:t>Session Code Here</a:t>
            </a:r>
          </a:p>
        </p:txBody>
      </p:sp>
      <p:sp>
        <p:nvSpPr>
          <p:cNvPr id="8" name="Freeform 7"/>
          <p:cNvSpPr>
            <a:spLocks noChangeAspect="1" noEditPoints="1"/>
          </p:cNvSpPr>
          <p:nvPr userDrawn="1"/>
        </p:nvSpPr>
        <p:spPr bwMode="black">
          <a:xfrm>
            <a:off x="448096"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62" tIns="44781" rIns="89562" bIns="44781" numCol="1" anchor="t" anchorCtr="0" compatLnSpc="1">
            <a:prstTxWarp prst="textNoShape">
              <a:avLst/>
            </a:prstTxWarp>
          </a:bodyPr>
          <a:lstStyle/>
          <a:p>
            <a:endParaRPr lang="en-US" sz="1799">
              <a:solidFill>
                <a:srgbClr val="404040"/>
              </a:solidFill>
            </a:endParaRPr>
          </a:p>
        </p:txBody>
      </p:sp>
      <p:sp>
        <p:nvSpPr>
          <p:cNvPr id="9" name="TextBox 8"/>
          <p:cNvSpPr txBox="1"/>
          <p:nvPr userDrawn="1"/>
        </p:nvSpPr>
        <p:spPr>
          <a:xfrm>
            <a:off x="283234" y="5954048"/>
            <a:ext cx="1862361" cy="615609"/>
          </a:xfrm>
          <a:prstGeom prst="rect">
            <a:avLst/>
          </a:prstGeom>
          <a:noFill/>
        </p:spPr>
        <p:txBody>
          <a:bodyPr wrap="none" lIns="179124" tIns="143299" rIns="179124" bIns="143299" rtlCol="0">
            <a:spAutoFit/>
          </a:bodyPr>
          <a:lstStyle/>
          <a:p>
            <a:pPr>
              <a:lnSpc>
                <a:spcPct val="90000"/>
              </a:lnSpc>
              <a:spcAft>
                <a:spcPts val="588"/>
              </a:spcAft>
            </a:pPr>
            <a:r>
              <a:rPr lang="en-US" sz="235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826843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7"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8"/>
            </a:lvl2pPr>
            <a:lvl3pPr marL="223892" indent="0">
              <a:buNone/>
              <a:defRPr/>
            </a:lvl3pPr>
            <a:lvl4pPr marL="447785" indent="0">
              <a:buNone/>
              <a:defRPr/>
            </a:lvl4pPr>
            <a:lvl5pPr marL="67167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7694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7"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8"/>
            </a:lvl2pPr>
            <a:lvl3pPr marL="223892" indent="0">
              <a:buNone/>
              <a:defRPr/>
            </a:lvl3pPr>
            <a:lvl4pPr marL="447785" indent="0">
              <a:buNone/>
              <a:defRPr/>
            </a:lvl4pPr>
            <a:lvl5pPr marL="67167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6387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7" cy="2052030"/>
          </a:xfrm>
        </p:spPr>
        <p:txBody>
          <a:bodyPr>
            <a:spAutoFit/>
          </a:bodyPr>
          <a:lstStyle>
            <a:lvl1pPr>
              <a:defRPr sz="391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5079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7" cy="2052030"/>
          </a:xfrm>
        </p:spPr>
        <p:txBody>
          <a:bodyPr>
            <a:spAutoFit/>
          </a:bodyPr>
          <a:lstStyle>
            <a:lvl1pPr>
              <a:defRPr sz="391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73593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199"/>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58"/>
            </a:lvl2pPr>
            <a:lvl3pPr marL="227002" indent="0">
              <a:buNone/>
              <a:tabLst/>
              <a:defRPr sz="1958"/>
            </a:lvl3pPr>
            <a:lvl4pPr marL="450894" indent="0">
              <a:buNone/>
              <a:defRPr/>
            </a:lvl4pPr>
            <a:lvl5pPr marL="67167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199"/>
              </a:spcBef>
              <a:buClr>
                <a:schemeClr val="tx1"/>
              </a:buClr>
              <a:buFont typeface="Wingdings" pitchFamily="2" charset="2"/>
              <a:buNone/>
              <a:defRPr sz="3134">
                <a:gradFill>
                  <a:gsLst>
                    <a:gs pos="1250">
                      <a:schemeClr val="tx2"/>
                    </a:gs>
                    <a:gs pos="99000">
                      <a:schemeClr val="tx2"/>
                    </a:gs>
                  </a:gsLst>
                  <a:lin ang="5400000" scaled="0"/>
                </a:gradFill>
              </a:defRPr>
            </a:lvl1pPr>
            <a:lvl2pPr marL="0" indent="0">
              <a:buNone/>
              <a:defRPr sz="1958"/>
            </a:lvl2pPr>
            <a:lvl3pPr marL="227002" indent="0">
              <a:buNone/>
              <a:tabLst/>
              <a:defRPr sz="1958"/>
            </a:lvl3pPr>
            <a:lvl4pPr marL="450894" indent="0">
              <a:buNone/>
              <a:defRPr/>
            </a:lvl4pPr>
            <a:lvl5pPr marL="67167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6178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199"/>
              </a:spcBef>
              <a:buClr>
                <a:schemeClr val="tx1"/>
              </a:buClr>
              <a:buFont typeface="Wingdings" pitchFamily="2" charset="2"/>
              <a:buNone/>
              <a:defRPr sz="3134"/>
            </a:lvl1pPr>
            <a:lvl2pPr marL="0" indent="0">
              <a:buNone/>
              <a:defRPr sz="1958"/>
            </a:lvl2pPr>
            <a:lvl3pPr marL="227002" indent="0">
              <a:buNone/>
              <a:tabLst/>
              <a:defRPr sz="1958"/>
            </a:lvl3pPr>
            <a:lvl4pPr marL="450894" indent="0">
              <a:buNone/>
              <a:defRPr/>
            </a:lvl4pPr>
            <a:lvl5pPr marL="67167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5"/>
            <a:ext cx="5377147" cy="1877004"/>
          </a:xfrm>
        </p:spPr>
        <p:txBody>
          <a:bodyPr wrap="square">
            <a:spAutoFit/>
          </a:bodyPr>
          <a:lstStyle>
            <a:lvl1pPr marL="0" indent="0">
              <a:spcBef>
                <a:spcPts val="1199"/>
              </a:spcBef>
              <a:buClr>
                <a:schemeClr val="tx1"/>
              </a:buClr>
              <a:buFont typeface="Wingdings" pitchFamily="2" charset="2"/>
              <a:buNone/>
              <a:defRPr sz="3134"/>
            </a:lvl1pPr>
            <a:lvl2pPr marL="0" indent="0">
              <a:buNone/>
              <a:defRPr sz="1958"/>
            </a:lvl2pPr>
            <a:lvl3pPr marL="227002" indent="0">
              <a:buNone/>
              <a:tabLst/>
              <a:defRPr sz="1958"/>
            </a:lvl3pPr>
            <a:lvl4pPr marL="450894" indent="0">
              <a:buNone/>
              <a:defRPr/>
            </a:lvl4pPr>
            <a:lvl5pPr marL="67167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4727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8"/>
            <a:ext cx="5377147" cy="1943393"/>
          </a:xfrm>
        </p:spPr>
        <p:txBody>
          <a:bodyPr wrap="square">
            <a:spAutoFit/>
          </a:bodyPr>
          <a:lstStyle>
            <a:lvl1pPr marL="281421" indent="-281421">
              <a:spcBef>
                <a:spcPts val="1199"/>
              </a:spcBef>
              <a:buClr>
                <a:schemeClr val="tx2"/>
              </a:buClr>
              <a:buFont typeface="Arial" pitchFamily="34" charset="0"/>
              <a:buChar char="•"/>
              <a:defRPr sz="3134">
                <a:gradFill>
                  <a:gsLst>
                    <a:gs pos="1250">
                      <a:schemeClr val="tx2"/>
                    </a:gs>
                    <a:gs pos="99000">
                      <a:schemeClr val="tx2"/>
                    </a:gs>
                  </a:gsLst>
                  <a:lin ang="5400000" scaled="0"/>
                </a:gradFill>
              </a:defRPr>
            </a:lvl1pPr>
            <a:lvl2pPr marL="520227" indent="-228392">
              <a:defRPr sz="2350"/>
            </a:lvl2pPr>
            <a:lvl3pPr marL="685177" indent="-164951">
              <a:tabLst/>
              <a:defRPr sz="1958"/>
            </a:lvl3pPr>
            <a:lvl4pPr marL="862816" indent="-177639">
              <a:defRPr/>
            </a:lvl4pPr>
            <a:lvl5pPr marL="1027767" indent="-1649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8"/>
            <a:ext cx="5377147" cy="1943393"/>
          </a:xfrm>
        </p:spPr>
        <p:txBody>
          <a:bodyPr wrap="square">
            <a:spAutoFit/>
          </a:bodyPr>
          <a:lstStyle>
            <a:lvl1pPr marL="281421" indent="-281421">
              <a:spcBef>
                <a:spcPts val="1199"/>
              </a:spcBef>
              <a:buClr>
                <a:schemeClr val="tx2"/>
              </a:buClr>
              <a:buFont typeface="Arial" pitchFamily="34" charset="0"/>
              <a:buChar char="•"/>
              <a:defRPr sz="3134">
                <a:gradFill>
                  <a:gsLst>
                    <a:gs pos="1250">
                      <a:schemeClr val="tx2"/>
                    </a:gs>
                    <a:gs pos="99000">
                      <a:schemeClr val="tx2"/>
                    </a:gs>
                  </a:gsLst>
                  <a:lin ang="5400000" scaled="0"/>
                </a:gradFill>
              </a:defRPr>
            </a:lvl1pPr>
            <a:lvl2pPr marL="520227" indent="-228392">
              <a:defRPr sz="2350"/>
            </a:lvl2pPr>
            <a:lvl3pPr marL="685177" indent="-164951">
              <a:tabLst/>
              <a:defRPr sz="1958"/>
            </a:lvl3pPr>
            <a:lvl4pPr marL="862816" indent="-177639">
              <a:defRPr/>
            </a:lvl4pPr>
            <a:lvl5pPr marL="1027767" indent="-1649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53197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8"/>
            <a:ext cx="5377147" cy="1943393"/>
          </a:xfrm>
        </p:spPr>
        <p:txBody>
          <a:bodyPr wrap="square">
            <a:spAutoFit/>
          </a:bodyPr>
          <a:lstStyle>
            <a:lvl1pPr marL="281421" indent="-281421">
              <a:spcBef>
                <a:spcPts val="1199"/>
              </a:spcBef>
              <a:buClr>
                <a:schemeClr val="tx1"/>
              </a:buClr>
              <a:buFont typeface="Arial" pitchFamily="34" charset="0"/>
              <a:buChar char="•"/>
              <a:defRPr sz="3134"/>
            </a:lvl1pPr>
            <a:lvl2pPr marL="520227" indent="-228392">
              <a:defRPr sz="2350"/>
            </a:lvl2pPr>
            <a:lvl3pPr marL="685177" indent="-164951">
              <a:tabLst/>
              <a:defRPr sz="1958"/>
            </a:lvl3pPr>
            <a:lvl4pPr marL="862816" indent="-177639">
              <a:defRPr/>
            </a:lvl4pPr>
            <a:lvl5pPr marL="1027767" indent="-1649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8"/>
            <a:ext cx="5377147" cy="1943393"/>
          </a:xfrm>
        </p:spPr>
        <p:txBody>
          <a:bodyPr wrap="square">
            <a:spAutoFit/>
          </a:bodyPr>
          <a:lstStyle>
            <a:lvl1pPr marL="281421" indent="-281421">
              <a:spcBef>
                <a:spcPts val="1199"/>
              </a:spcBef>
              <a:buClr>
                <a:schemeClr val="tx1"/>
              </a:buClr>
              <a:buFont typeface="Arial" pitchFamily="34" charset="0"/>
              <a:buChar char="•"/>
              <a:defRPr sz="3134"/>
            </a:lvl1pPr>
            <a:lvl2pPr marL="520227" indent="-228392">
              <a:defRPr sz="2350"/>
            </a:lvl2pPr>
            <a:lvl3pPr marL="685177" indent="-164951">
              <a:tabLst/>
              <a:defRPr sz="1958"/>
            </a:lvl3pPr>
            <a:lvl4pPr marL="862816" indent="-177639">
              <a:defRPr/>
            </a:lvl4pPr>
            <a:lvl5pPr marL="1027767" indent="-1649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568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0379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4"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29719660"/>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4" cy="1158793"/>
          </a:xfrm>
          <a:noFill/>
        </p:spPr>
        <p:txBody>
          <a:bodyPr wrap="square" tIns="91440" bIns="91440" anchor="t" anchorCtr="0">
            <a:spAutoFit/>
          </a:bodyPr>
          <a:lstStyle>
            <a:lvl1pPr>
              <a:defRPr sz="7052"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4"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1258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2"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5225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7" cy="1158793"/>
          </a:xfrm>
          <a:noFill/>
        </p:spPr>
        <p:txBody>
          <a:bodyPr tIns="91440" bIns="91440" anchor="t" anchorCtr="0">
            <a:spAutoFit/>
          </a:bodyPr>
          <a:lstStyle>
            <a:lvl1pPr>
              <a:defRPr sz="705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0191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7" cy="1158793"/>
          </a:xfrm>
          <a:noFill/>
        </p:spPr>
        <p:txBody>
          <a:bodyPr tIns="91440" bIns="91440" anchor="t" anchorCtr="0">
            <a:spAutoFit/>
          </a:bodyPr>
          <a:lstStyle>
            <a:lvl1pPr>
              <a:defRPr sz="7052"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02192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6"/>
            <a:ext cx="5377147" cy="1973570"/>
          </a:xfrm>
        </p:spPr>
        <p:txBody>
          <a:bodyPr>
            <a:spAutoFit/>
          </a:bodyPr>
          <a:lstStyle>
            <a:lvl1pPr>
              <a:defRPr sz="6464"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1"/>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316688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0948370"/>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5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771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1" tIns="45681" rIns="45681" bIns="45681" numCol="1" spcCol="0" rtlCol="0" fromWordArt="0" anchor="ctr" anchorCtr="0" forceAA="0" compatLnSpc="1">
            <a:prstTxWarp prst="textNoShape">
              <a:avLst/>
            </a:prstTxWarp>
            <a:noAutofit/>
          </a:bodyPr>
          <a:lstStyle/>
          <a:p>
            <a:pPr algn="ctr" defTabSz="913269"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4"/>
            <a:ext cx="11650486"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56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78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3785571"/>
      </p:ext>
    </p:extLst>
  </p:cSld>
  <p:clrMapOvr>
    <a:masterClrMapping/>
  </p:clrMapOvr>
  <p:transition>
    <p:fade/>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8"/>
            <a:ext cx="11650486" cy="395317"/>
          </a:xfrm>
          <a:prstGeom prst="rect">
            <a:avLst/>
          </a:prstGeom>
          <a:noFill/>
          <a:ln w="12700">
            <a:noFill/>
            <a:miter lim="800000"/>
            <a:headEnd type="none" w="sm" len="sm"/>
            <a:tailEnd type="none" w="sm" len="sm"/>
          </a:ln>
          <a:effectLst/>
        </p:spPr>
        <p:txBody>
          <a:bodyPr vert="horz" wrap="square" lIns="179124" tIns="143299" rIns="179124" bIns="143299" numCol="1" anchor="t" anchorCtr="0" compatLnSpc="1">
            <a:prstTxWarp prst="textNoShape">
              <a:avLst/>
            </a:prstTxWarp>
            <a:spAutoFit/>
          </a:bodyPr>
          <a:lstStyle/>
          <a:p>
            <a:pPr defTabSz="91309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1098308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7" cy="2396047"/>
          </a:xfrm>
          <a:prstGeom prst="rect">
            <a:avLst/>
          </a:prstGeom>
        </p:spPr>
        <p:txBody>
          <a:bodyPr/>
          <a:lstStyle>
            <a:lvl1pPr marL="284531" indent="-284531">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731" indent="-275201">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261" indent="-284531">
              <a:buClr>
                <a:schemeClr val="tx1"/>
              </a:buClr>
              <a:buSzPct val="90000"/>
              <a:buFont typeface="Arial" pitchFamily="34" charset="0"/>
              <a:buChar char="•"/>
              <a:defRPr sz="274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153" indent="-223892">
              <a:buClr>
                <a:schemeClr val="tx1"/>
              </a:buClr>
              <a:buSzPct val="90000"/>
              <a:buFont typeface="Arial" pitchFamily="34" charset="0"/>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045" indent="-223892">
              <a:buClr>
                <a:schemeClr val="tx1"/>
              </a:buClr>
              <a:buSzPct val="90000"/>
              <a:buFont typeface="Arial" pitchFamily="34" charset="0"/>
              <a:buChar char="•"/>
              <a:defRPr sz="195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28479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171470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pPr marL="0" marR="0" lvl="0" indent="0" algn="l" defTabSz="914093"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636822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1943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0947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7248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9129202"/>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150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9653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37234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7140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30940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31149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97657224"/>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33754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1305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5998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258365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505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232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5057954"/>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5126949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46726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3"/>
            <a:ext cx="12187089" cy="6857996"/>
          </a:xfrm>
          <a:prstGeom prst="rect">
            <a:avLst/>
          </a:prstGeom>
        </p:spPr>
      </p:pic>
      <p:sp>
        <p:nvSpPr>
          <p:cNvPr id="2" name="Rectangle 1"/>
          <p:cNvSpPr/>
          <p:nvPr userDrawn="1"/>
        </p:nvSpPr>
        <p:spPr bwMode="auto">
          <a:xfrm>
            <a:off x="265995" y="2084175"/>
            <a:ext cx="6276516"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81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234" y="2084172"/>
            <a:ext cx="6273277" cy="1793104"/>
          </a:xfrm>
          <a:noFill/>
        </p:spPr>
        <p:txBody>
          <a:bodyPr lIns="146304" tIns="91440" rIns="146304" bIns="91440" anchor="t" anchorCtr="0"/>
          <a:lstStyle>
            <a:lvl1pPr>
              <a:defRPr sz="5293"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4" y="3877259"/>
            <a:ext cx="6274897"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097" y="470068"/>
            <a:ext cx="2060120" cy="393704"/>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11"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097" y="863774"/>
            <a:ext cx="2060120"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11"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6598" y="6029313"/>
            <a:ext cx="1668354" cy="358621"/>
          </a:xfrm>
          <a:prstGeom prst="rect">
            <a:avLst/>
          </a:prstGeom>
        </p:spPr>
      </p:pic>
    </p:spTree>
    <p:extLst>
      <p:ext uri="{BB962C8B-B14F-4D97-AF65-F5344CB8AC3E}">
        <p14:creationId xmlns:p14="http://schemas.microsoft.com/office/powerpoint/2010/main" val="192454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24" y="-622"/>
            <a:ext cx="12188203" cy="6858623"/>
          </a:xfrm>
          <a:prstGeom prst="rect">
            <a:avLst/>
          </a:prstGeom>
        </p:spPr>
      </p:pic>
      <p:sp>
        <p:nvSpPr>
          <p:cNvPr id="2" name="Rectangle 1"/>
          <p:cNvSpPr/>
          <p:nvPr userDrawn="1"/>
        </p:nvSpPr>
        <p:spPr bwMode="auto">
          <a:xfrm>
            <a:off x="5643142" y="2103819"/>
            <a:ext cx="6276516"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81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646380" y="2103817"/>
            <a:ext cx="6273277" cy="1793104"/>
          </a:xfrm>
          <a:noFill/>
        </p:spPr>
        <p:txBody>
          <a:bodyPr lIns="146304" tIns="91440" rIns="146304" bIns="91440" anchor="t" anchorCtr="0"/>
          <a:lstStyle>
            <a:lvl1pPr>
              <a:defRPr sz="5293"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4761" y="3896904"/>
            <a:ext cx="6274897"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80261" y="6220953"/>
            <a:ext cx="1652974" cy="356168"/>
          </a:xfrm>
          <a:prstGeom prst="rect">
            <a:avLst/>
          </a:prstGeom>
        </p:spPr>
      </p:pic>
    </p:spTree>
    <p:extLst>
      <p:ext uri="{BB962C8B-B14F-4D97-AF65-F5344CB8AC3E}">
        <p14:creationId xmlns:p14="http://schemas.microsoft.com/office/powerpoint/2010/main" val="37646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29271" cy="8514857"/>
          </a:xfrm>
          <a:prstGeom prst="rect">
            <a:avLst/>
          </a:prstGeom>
        </p:spPr>
      </p:pic>
      <p:sp>
        <p:nvSpPr>
          <p:cNvPr id="2" name="Rectangle 1"/>
          <p:cNvSpPr/>
          <p:nvPr userDrawn="1"/>
        </p:nvSpPr>
        <p:spPr bwMode="auto">
          <a:xfrm>
            <a:off x="265995" y="2084175"/>
            <a:ext cx="6276516"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81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234" y="2084172"/>
            <a:ext cx="6273277" cy="1793104"/>
          </a:xfrm>
          <a:noFill/>
        </p:spPr>
        <p:txBody>
          <a:bodyPr lIns="146304" tIns="91440" rIns="146304" bIns="91440" anchor="t" anchorCtr="0"/>
          <a:lstStyle>
            <a:lvl1pPr>
              <a:defRPr sz="5293" spc="-99"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4" y="3877259"/>
            <a:ext cx="6274897"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387" y="6043944"/>
            <a:ext cx="1652974" cy="356168"/>
          </a:xfrm>
          <a:prstGeom prst="rect">
            <a:avLst/>
          </a:prstGeom>
        </p:spPr>
      </p:pic>
    </p:spTree>
    <p:extLst>
      <p:ext uri="{BB962C8B-B14F-4D97-AF65-F5344CB8AC3E}">
        <p14:creationId xmlns:p14="http://schemas.microsoft.com/office/powerpoint/2010/main" val="360444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8"/>
            <a:ext cx="8961851" cy="1793091"/>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6"/>
            <a:ext cx="7169469" cy="1792327"/>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096" y="6029313"/>
            <a:ext cx="1673455" cy="358621"/>
          </a:xfrm>
          <a:prstGeom prst="rect">
            <a:avLst/>
          </a:prstGeom>
        </p:spPr>
      </p:pic>
      <p:sp>
        <p:nvSpPr>
          <p:cNvPr id="8" name="Rectangle 7"/>
          <p:cNvSpPr/>
          <p:nvPr userDrawn="1"/>
        </p:nvSpPr>
        <p:spPr bwMode="auto">
          <a:xfrm>
            <a:off x="448097" y="470068"/>
            <a:ext cx="2060120" cy="393704"/>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11"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48097" y="863774"/>
            <a:ext cx="2060120"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811"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42874023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5" indent="0">
              <a:buNone/>
              <a:defRPr/>
            </a:lvl3pPr>
            <a:lvl4pPr marL="448050" indent="0">
              <a:buNone/>
              <a:defRPr/>
            </a:lvl4pPr>
            <a:lvl5pPr marL="67207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0823983"/>
      </p:ext>
    </p:extLst>
  </p:cSld>
  <p:clrMapOvr>
    <a:masterClrMapping/>
  </p:clrMapOvr>
  <p:transition>
    <p:fade/>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2063129"/>
          </a:xfrm>
        </p:spPr>
        <p:txBody>
          <a:bodyPr>
            <a:spAutoFit/>
          </a:bodyPr>
          <a:lstStyle>
            <a:lvl1pPr>
              <a:defRPr sz="352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286115"/>
      </p:ext>
    </p:extLst>
  </p:cSld>
  <p:clrMapOvr>
    <a:masterClrMapping/>
  </p:clrMapOvr>
  <p:transition>
    <p:fade/>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1942412"/>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36" indent="0">
              <a:buNone/>
              <a:tabLst/>
              <a:defRPr sz="1960"/>
            </a:lvl3pPr>
            <a:lvl4pPr marL="451163" indent="0">
              <a:buNone/>
              <a:defRPr/>
            </a:lvl4pPr>
            <a:lvl5pPr marL="67207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7"/>
            <a:ext cx="5377147" cy="1942412"/>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36" indent="0">
              <a:buNone/>
              <a:tabLst/>
              <a:defRPr sz="1960"/>
            </a:lvl3pPr>
            <a:lvl4pPr marL="451163" indent="0">
              <a:buNone/>
              <a:defRPr/>
            </a:lvl4pPr>
            <a:lvl5pPr marL="67207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8758074"/>
      </p:ext>
    </p:extLst>
  </p:cSld>
  <p:clrMapOvr>
    <a:masterClrMapping/>
  </p:clrMapOvr>
  <p:transition>
    <p:fade/>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8"/>
            <a:ext cx="5377147" cy="2443233"/>
          </a:xfrm>
        </p:spPr>
        <p:txBody>
          <a:bodyPr wrap="square">
            <a:spAutoFit/>
          </a:bodyPr>
          <a:lstStyle>
            <a:lvl1pPr marL="281589" indent="-281589">
              <a:spcBef>
                <a:spcPts val="1200"/>
              </a:spcBef>
              <a:buClr>
                <a:schemeClr val="tx1"/>
              </a:buClr>
              <a:buFont typeface="Arial" pitchFamily="34" charset="0"/>
              <a:buChar char="•"/>
              <a:defRPr sz="3135"/>
            </a:lvl1pPr>
            <a:lvl2pPr marL="520536" indent="-228527">
              <a:defRPr sz="2352"/>
            </a:lvl2pPr>
            <a:lvl3pPr marL="685585" indent="-165048">
              <a:tabLst/>
              <a:defRPr sz="1960"/>
            </a:lvl3pPr>
            <a:lvl4pPr marL="863327" indent="-177743">
              <a:defRPr/>
            </a:lvl4pPr>
            <a:lvl5pPr marL="1028377" indent="-16504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1" y="1189178"/>
            <a:ext cx="5377147" cy="2443233"/>
          </a:xfrm>
        </p:spPr>
        <p:txBody>
          <a:bodyPr wrap="square">
            <a:spAutoFit/>
          </a:bodyPr>
          <a:lstStyle>
            <a:lvl1pPr marL="281589" indent="-281589">
              <a:spcBef>
                <a:spcPts val="1200"/>
              </a:spcBef>
              <a:buClr>
                <a:schemeClr val="tx1"/>
              </a:buClr>
              <a:buFont typeface="Arial" pitchFamily="34" charset="0"/>
              <a:buChar char="•"/>
              <a:defRPr sz="3135"/>
            </a:lvl1pPr>
            <a:lvl2pPr marL="520536" indent="-228527">
              <a:defRPr sz="2352"/>
            </a:lvl2pPr>
            <a:lvl3pPr marL="685585" indent="-165048">
              <a:tabLst/>
              <a:defRPr sz="1960"/>
            </a:lvl3pPr>
            <a:lvl4pPr marL="863327" indent="-177743">
              <a:defRPr/>
            </a:lvl4pPr>
            <a:lvl5pPr marL="1028377" indent="-16504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2837717"/>
      </p:ext>
    </p:extLst>
  </p:cSld>
  <p:clrMapOvr>
    <a:masterClrMapping/>
  </p:clrMapOvr>
  <p:transition>
    <p:fade/>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57368575"/>
      </p:ext>
    </p:extLst>
  </p:cSld>
  <p:clrMapOvr>
    <a:masterClrMapping/>
  </p:clrMapOvr>
  <p:transition>
    <p:fade/>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6"/>
            <a:ext cx="9856549" cy="1162178"/>
          </a:xfrm>
          <a:noFill/>
        </p:spPr>
        <p:txBody>
          <a:bodyPr tIns="91440" bIns="91440" anchor="t" anchorCtr="0">
            <a:spAutoFit/>
          </a:bodyPr>
          <a:lstStyle>
            <a:lvl1pPr>
              <a:defRPr sz="7055"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5" cy="784254"/>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969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6"/>
            <a:ext cx="9856549" cy="1162178"/>
          </a:xfrm>
          <a:noFill/>
        </p:spPr>
        <p:txBody>
          <a:bodyPr tIns="91440" bIns="91440" anchor="t" anchorCtr="0">
            <a:spAutoFit/>
          </a:bodyPr>
          <a:lstStyle>
            <a:lvl1pPr>
              <a:defRPr lang="en-US" sz="7055"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6976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2"/>
            <a:ext cx="11650488" cy="1162178"/>
          </a:xfrm>
          <a:noFill/>
        </p:spPr>
        <p:txBody>
          <a:bodyPr tIns="91440" bIns="91440" anchor="t" anchorCtr="0">
            <a:spAutoFit/>
          </a:bodyPr>
          <a:lstStyle>
            <a:lvl1pPr>
              <a:defRPr sz="7055"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7269499"/>
      </p:ext>
    </p:extLst>
  </p:cSld>
  <p:clrMapOvr>
    <a:masterClrMapping/>
  </p:clrMapOvr>
  <p:transition>
    <p:fade/>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2"/>
            <a:ext cx="11650488" cy="1162178"/>
          </a:xfrm>
          <a:noFill/>
        </p:spPr>
        <p:txBody>
          <a:bodyPr tIns="91440" bIns="91440" anchor="t" anchorCtr="0">
            <a:spAutoFit/>
          </a:bodyPr>
          <a:lstStyle>
            <a:lvl1pPr>
              <a:defRPr sz="7055"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1321306"/>
      </p:ext>
    </p:extLst>
  </p:cSld>
  <p:clrMapOvr>
    <a:masterClrMapping/>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2"/>
            <a:ext cx="11650488" cy="1162178"/>
          </a:xfrm>
          <a:noFill/>
        </p:spPr>
        <p:txBody>
          <a:bodyPr tIns="91440" bIns="91440" anchor="t" anchorCtr="0">
            <a:spAutoFit/>
          </a:bodyPr>
          <a:lstStyle>
            <a:lvl1pPr>
              <a:defRPr sz="7055"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1973727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2"/>
            <a:ext cx="11650488" cy="1162178"/>
          </a:xfrm>
          <a:noFill/>
        </p:spPr>
        <p:txBody>
          <a:bodyPr tIns="91440" bIns="91440" anchor="t" anchorCtr="0">
            <a:spAutoFit/>
          </a:bodyPr>
          <a:lstStyle>
            <a:lvl1pPr>
              <a:defRPr sz="7055"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20273"/>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6"/>
            <a:ext cx="5377147" cy="2038507"/>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9" y="1"/>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39696124"/>
      </p:ext>
    </p:extLst>
  </p:cSld>
  <p:clrMapOvr>
    <a:masterClrMapping/>
  </p:clrMapOvr>
  <p:transition>
    <p:fade/>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221009"/>
      </p:ext>
    </p:extLst>
  </p:cSld>
  <p:clrMapOvr>
    <a:masterClrMapping/>
  </p:clrMapOvr>
  <p:transition>
    <p:fade/>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635960"/>
      </p:ext>
    </p:extLst>
  </p:cSld>
  <p:clrMapOvr>
    <a:masterClrMapping/>
  </p:clrMapOvr>
  <p:transition>
    <p:fade/>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136801"/>
      </p:ext>
    </p:extLst>
  </p:cSld>
  <p:clrMapOvr>
    <a:masterClrMapping/>
  </p:clrMapOvr>
  <p:transition>
    <p:fade/>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728085"/>
      </p:ext>
    </p:extLst>
  </p:cSld>
  <p:clrMapOvr>
    <a:masterClrMapping/>
  </p:clrMapOvr>
  <p:transition>
    <p:fade/>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marL="0" marR="0" lvl="0" indent="0" algn="ctr" defTabSz="913811"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72" y="1197323"/>
            <a:ext cx="11650486" cy="202226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1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6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5166270"/>
      </p:ext>
    </p:extLst>
  </p:cSld>
  <p:clrMapOvr>
    <a:masterClrMapping/>
  </p:clrMapOvr>
  <p:transition>
    <p:fade/>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59"/>
            <a:ext cx="11620304" cy="395392"/>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32" rtl="0" eaLnBrk="0" fontAlgn="auto" latinLnBrk="0" hangingPunct="0">
              <a:lnSpc>
                <a:spcPct val="100000"/>
              </a:lnSpc>
              <a:spcBef>
                <a:spcPts val="0"/>
              </a:spcBef>
              <a:spcAft>
                <a:spcPts val="0"/>
              </a:spcAft>
              <a:buClrTx/>
              <a:buSzTx/>
              <a:buFontTx/>
              <a:buNone/>
              <a:tabLst/>
              <a:defRPr/>
            </a:pPr>
            <a:r>
              <a:rPr kumimoji="0" lang="en-US" sz="68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6" y="3083655"/>
            <a:ext cx="3223021" cy="690695"/>
          </a:xfrm>
          <a:prstGeom prst="rect">
            <a:avLst/>
          </a:prstGeom>
        </p:spPr>
      </p:pic>
    </p:spTree>
    <p:extLst>
      <p:ext uri="{BB962C8B-B14F-4D97-AF65-F5344CB8AC3E}">
        <p14:creationId xmlns:p14="http://schemas.microsoft.com/office/powerpoint/2010/main" val="1748411108"/>
      </p:ext>
    </p:extLst>
  </p:cSld>
  <p:clrMapOvr>
    <a:masterClrMapping/>
  </p:clrMapOvr>
  <p:transition>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461101"/>
          </a:xfrm>
          <a:prstGeom prst="rect">
            <a:avLst/>
          </a:prstGeom>
        </p:spPr>
        <p:txBody>
          <a:bodyPr/>
          <a:lstStyle>
            <a:lvl1pPr marL="284699" indent="-284699">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63" indent="-27536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61" indent="-284699">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87" indent="-224025">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12" indent="-224025">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46240444"/>
      </p:ext>
    </p:extLst>
  </p:cSld>
  <p:clrMapOvr>
    <a:masterClrMapping/>
  </p:clrMapOvr>
  <p:transition>
    <p:fade/>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31976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169" y="2077800"/>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5" y="6119147"/>
            <a:ext cx="1253051"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774" y="481158"/>
            <a:ext cx="1407711" cy="300619"/>
          </a:xfrm>
          <a:prstGeom prst="rect">
            <a:avLst/>
          </a:prstGeom>
        </p:spPr>
      </p:pic>
      <p:sp>
        <p:nvSpPr>
          <p:cNvPr id="12" name="Freeform 1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10" rIns="89619" bIns="44810" numCol="1" anchor="t" anchorCtr="0" compatLnSpc="1">
            <a:prstTxWarp prst="textNoShape">
              <a:avLst/>
            </a:prstTxWarp>
          </a:bodyPr>
          <a:lstStyle/>
          <a:p>
            <a:endParaRPr lang="en-US" sz="1764"/>
          </a:p>
        </p:txBody>
      </p:sp>
    </p:spTree>
    <p:extLst>
      <p:ext uri="{BB962C8B-B14F-4D97-AF65-F5344CB8AC3E}">
        <p14:creationId xmlns:p14="http://schemas.microsoft.com/office/powerpoint/2010/main" val="3300228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5"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1"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8"/>
            <a:ext cx="1421066" cy="300619"/>
          </a:xfrm>
          <a:prstGeom prst="rect">
            <a:avLst/>
          </a:prstGeom>
        </p:spPr>
      </p:pic>
      <p:sp>
        <p:nvSpPr>
          <p:cNvPr id="7" name="Text Placeholder 2"/>
          <p:cNvSpPr>
            <a:spLocks noGrp="1"/>
          </p:cNvSpPr>
          <p:nvPr>
            <p:ph type="body" sz="quarter" idx="13" hasCustomPrompt="1"/>
          </p:nvPr>
        </p:nvSpPr>
        <p:spPr>
          <a:xfrm>
            <a:off x="8334892" y="301617"/>
            <a:ext cx="3583210" cy="566950"/>
          </a:xfrm>
        </p:spPr>
        <p:txBody>
          <a:bodyPr lIns="182880" tIns="146304" rIns="182880" bIns="146304"/>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
        <p:nvSpPr>
          <p:cNvPr id="2" name="TextBox 1"/>
          <p:cNvSpPr txBox="1"/>
          <p:nvPr userDrawn="1"/>
        </p:nvSpPr>
        <p:spPr>
          <a:xfrm>
            <a:off x="283234" y="5954047"/>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476525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5"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1"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7"/>
            <a:ext cx="3583210" cy="566950"/>
          </a:xfrm>
        </p:spPr>
        <p:txBody>
          <a:bodyPr lIns="182880" tIns="146304" rIns="182880" bIns="146304"/>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6" y="481157"/>
            <a:ext cx="1214333"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endParaRPr lang="en-US" sz="1764">
              <a:solidFill>
                <a:srgbClr val="404040"/>
              </a:solidFill>
            </a:endParaRPr>
          </a:p>
        </p:txBody>
      </p:sp>
      <p:sp>
        <p:nvSpPr>
          <p:cNvPr id="9" name="TextBox 8"/>
          <p:cNvSpPr txBox="1"/>
          <p:nvPr userDrawn="1"/>
        </p:nvSpPr>
        <p:spPr>
          <a:xfrm>
            <a:off x="283234" y="5954047"/>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44988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55344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903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96693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33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5918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245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53292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19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82326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066309380"/>
      </p:ext>
    </p:extLst>
  </p:cSld>
  <p:clrMapOvr>
    <a:masterClrMapping/>
  </p:clrMapOvr>
  <p:transition>
    <p:fade/>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6"/>
            <a:ext cx="8961914" cy="1158793"/>
          </a:xfrm>
          <a:noFill/>
        </p:spPr>
        <p:txBody>
          <a:bodyPr wrap="square" tIns="91440" bIns="91440" anchor="t" anchorCtr="0">
            <a:spAutoFit/>
          </a:bodyPr>
          <a:lstStyle>
            <a:lvl1pPr>
              <a:defRPr sz="7057"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407807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6"/>
            <a:ext cx="8961913" cy="1158793"/>
          </a:xfrm>
          <a:noFill/>
        </p:spPr>
        <p:txBody>
          <a:bodyPr wrap="square"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5778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821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320480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61028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3093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658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8573835"/>
      </p:ext>
    </p:extLst>
  </p:cSld>
  <p:clrMapOvr>
    <a:masterClrMapping/>
  </p:clrMapOvr>
  <p:transition>
    <p:fade/>
  </p:transition>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774" y="470067"/>
            <a:ext cx="1407711" cy="300619"/>
          </a:xfrm>
          <a:prstGeom prst="rect">
            <a:avLst/>
          </a:prstGeom>
        </p:spPr>
      </p:pic>
    </p:spTree>
    <p:extLst>
      <p:ext uri="{BB962C8B-B14F-4D97-AF65-F5344CB8AC3E}">
        <p14:creationId xmlns:p14="http://schemas.microsoft.com/office/powerpoint/2010/main" val="15928855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7597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3.xml><?xml version="1.0" encoding="utf-8"?>
<p:sldLayout xmlns:a="http://schemas.openxmlformats.org/drawingml/2006/main" xmlns:r="http://schemas.openxmlformats.org/officeDocument/2006/relationships" xmlns:p="http://schemas.openxmlformats.org/presentationml/2006/main"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324409" y="6387933"/>
            <a:ext cx="1546092" cy="361111"/>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6101086" y="2054599"/>
            <a:ext cx="5820889" cy="4512333"/>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241163" y="2054599"/>
            <a:ext cx="5780434" cy="4512333"/>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3"/>
          <p:cNvSpPr>
            <a:spLocks noGrp="1"/>
          </p:cNvSpPr>
          <p:nvPr>
            <p:ph type="title"/>
          </p:nvPr>
        </p:nvSpPr>
        <p:spPr>
          <a:xfrm>
            <a:off x="269170" y="289511"/>
            <a:ext cx="11652805" cy="899665"/>
          </a:xfrm>
        </p:spPr>
        <p:txBody>
          <a:bodyPr/>
          <a:lstStyle/>
          <a:p>
            <a:r>
              <a:rPr lang="en-US"/>
              <a:t>Click to edit Master title style</a:t>
            </a:r>
            <a:endParaRPr lang="en-US" dirty="0"/>
          </a:p>
        </p:txBody>
      </p:sp>
      <p:sp>
        <p:nvSpPr>
          <p:cNvPr id="7" name="Data"/>
          <p:cNvSpPr/>
          <p:nvPr userDrawn="1"/>
        </p:nvSpPr>
        <p:spPr bwMode="auto">
          <a:xfrm>
            <a:off x="6101085" y="1187621"/>
            <a:ext cx="5820889" cy="8965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r>
              <a:rPr kumimoji="0" lang="en-US" sz="5293"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293"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1163" y="1187621"/>
            <a:ext cx="5780434" cy="8965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43" tIns="143391" rIns="175643" bIns="140516" numCol="1" spcCol="0" rtlCol="0" fromWordArt="0" anchor="ctr"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r>
              <a:rPr kumimoji="0" lang="en-US" sz="5293"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49224" y="3612668"/>
            <a:ext cx="5157546" cy="2709918"/>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89573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89573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89547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895300" rtl="0" eaLnBrk="1" fontAlgn="base" latinLnBrk="0" hangingPunct="1">
                <a:lnSpc>
                  <a:spcPct val="90000"/>
                </a:lnSpc>
                <a:spcBef>
                  <a:spcPct val="0"/>
                </a:spcBef>
                <a:spcAft>
                  <a:spcPct val="0"/>
                </a:spcAft>
                <a:buClrTx/>
                <a:buSzTx/>
                <a:buFontTx/>
                <a:buNone/>
                <a:tabLst/>
                <a:defRPr/>
              </a:pPr>
              <a:endParaRPr kumimoji="0" lang="en-US" sz="230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126322" y="5782506"/>
            <a:ext cx="485920" cy="226406"/>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847512" y="4275169"/>
            <a:ext cx="418525" cy="2359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25409" y="4540509"/>
            <a:ext cx="418525" cy="235964"/>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3983404" y="5080790"/>
            <a:ext cx="835443" cy="202831"/>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1363" tIns="45682" rIns="91363" bIns="45682"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58417" y="5353268"/>
            <a:ext cx="207970" cy="268375"/>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28773" y="5628342"/>
            <a:ext cx="90492" cy="47684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52942" y="5721625"/>
            <a:ext cx="211207" cy="15492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6870501"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015278" y="3197135"/>
            <a:ext cx="546607" cy="403677"/>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049" tIns="43888" rIns="0" bIns="43888" numCol="1" spcCol="0" rtlCol="0" fromWordArt="0" anchor="ctr" anchorCtr="0" forceAA="0" compatLnSpc="1">
            <a:prstTxWarp prst="textNoShape">
              <a:avLst/>
            </a:prstTxWarp>
            <a:noAutofit/>
          </a:bodyPr>
          <a:lstStyle/>
          <a:p>
            <a:pPr marL="0" marR="0" lvl="0" indent="0" algn="l" defTabSz="895119" rtl="0" eaLnBrk="1" fontAlgn="auto" latinLnBrk="0" hangingPunct="1">
              <a:lnSpc>
                <a:spcPct val="90000"/>
              </a:lnSpc>
              <a:spcBef>
                <a:spcPts val="0"/>
              </a:spcBef>
              <a:spcAft>
                <a:spcPts val="576"/>
              </a:spcAft>
              <a:buClrTx/>
              <a:buSzTx/>
              <a:buFontTx/>
              <a:buNone/>
              <a:tabLst/>
              <a:defRPr/>
            </a:pPr>
            <a:endParaRPr kumimoji="0" lang="en-US" sz="1342"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073552"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261330" y="3106181"/>
            <a:ext cx="460602" cy="585584"/>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276604"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405539" y="3150925"/>
            <a:ext cx="578291" cy="496092"/>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479655" y="2980724"/>
            <a:ext cx="836157" cy="83649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625344" y="3161414"/>
            <a:ext cx="544782" cy="475119"/>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179628" y="5275869"/>
            <a:ext cx="1317611" cy="104132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14128" rtl="0" eaLnBrk="1" fontAlgn="auto" latinLnBrk="0" hangingPunct="1">
                <a:lnSpc>
                  <a:spcPct val="90000"/>
                </a:lnSpc>
                <a:spcBef>
                  <a:spcPts val="0"/>
                </a:spcBef>
                <a:spcAft>
                  <a:spcPts val="588"/>
                </a:spcAft>
                <a:buClrTx/>
                <a:buSzTx/>
                <a:buFontTx/>
                <a:buNone/>
                <a:tabLst/>
                <a:defRPr/>
              </a:pPr>
              <a:r>
                <a:rPr kumimoji="0" lang="en-US" sz="294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6916824" y="5028829"/>
            <a:ext cx="881657" cy="1288366"/>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13851"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366109" y="3826360"/>
            <a:ext cx="1036221" cy="80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367162" y="3870770"/>
            <a:ext cx="857796" cy="69523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224954" y="3870770"/>
            <a:ext cx="594199" cy="701968"/>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231692" y="4501503"/>
            <a:ext cx="1304935" cy="1815692"/>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675242" y="3870770"/>
            <a:ext cx="444984" cy="1416405"/>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101170" y="3870770"/>
            <a:ext cx="374969" cy="1778265"/>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184640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7" grpId="0" animBg="1"/>
      <p:bldP spid="137" grpId="1" animBg="1"/>
      <p:bldP spid="139" grpId="0" animBg="1"/>
      <p:bldP spid="139" grpId="1" animBg="1"/>
      <p:bldP spid="141" grpId="0" animBg="1"/>
      <p:bldP spid="141" grpId="1" animBg="1"/>
    </p:bldLst>
  </p:timing>
</p:sldLayout>
</file>

<file path=ppt/slideLayouts/slideLayout744.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5825242" cy="2183740"/>
          </a:xfrm>
        </p:spPr>
        <p:txBody>
          <a:bodyPr wrap="square">
            <a:spAutoFit/>
          </a:bodyPr>
          <a:lstStyle>
            <a:lvl1pPr marL="0" indent="0">
              <a:buClr>
                <a:schemeClr val="bg1"/>
              </a:buClr>
              <a:buFontTx/>
              <a:buNone/>
              <a:defRPr>
                <a:solidFill>
                  <a:srgbClr val="5C2D91"/>
                </a:solidFill>
              </a:defRPr>
            </a:lvl1pPr>
            <a:lvl2pPr marL="571941" indent="-236236">
              <a:buClr>
                <a:schemeClr val="bg1"/>
              </a:buClr>
              <a:buFont typeface="Symbol" panose="05050102010706020507" pitchFamily="18" charset="2"/>
              <a:buChar char="-"/>
              <a:defRPr/>
            </a:lvl2pPr>
            <a:lvl3pPr marL="783312" indent="-223803">
              <a:buClr>
                <a:schemeClr val="bg1"/>
              </a:buClr>
              <a:buFont typeface="Segoe UI" panose="020B0502040204020203" pitchFamily="34" charset="0"/>
              <a:buChar char="&gt;"/>
              <a:defRPr sz="2349"/>
            </a:lvl3pPr>
            <a:lvl4pPr marL="1007114" indent="-223803">
              <a:buClr>
                <a:schemeClr val="bg1"/>
              </a:buClr>
              <a:buFont typeface="Segoe UI" panose="020B0502040204020203" pitchFamily="34" charset="0"/>
              <a:buChar char="-"/>
              <a:defRPr sz="1958"/>
            </a:lvl4pPr>
            <a:lvl5pPr marL="1230916" indent="-223803">
              <a:buClr>
                <a:schemeClr val="bg1"/>
              </a:buClr>
              <a:buFont typeface="Arial" panose="020B0604020202020204" pitchFamily="34" charset="0"/>
              <a:buChar char="•"/>
              <a:defRPr sz="195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009583"/>
      </p:ext>
    </p:extLst>
  </p:cSld>
  <p:clrMapOvr>
    <a:masterClrMapping/>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815" y="0"/>
            <a:ext cx="12203640" cy="6871206"/>
          </a:xfrm>
          <a:prstGeom prst="rect">
            <a:avLst/>
          </a:prstGeom>
        </p:spPr>
      </p:pic>
      <p:sp>
        <p:nvSpPr>
          <p:cNvPr id="31" name="Rectangle 30"/>
          <p:cNvSpPr/>
          <p:nvPr userDrawn="1"/>
        </p:nvSpPr>
        <p:spPr bwMode="auto">
          <a:xfrm>
            <a:off x="-14814" y="76204"/>
            <a:ext cx="12201709" cy="6826008"/>
          </a:xfrm>
          <a:prstGeom prst="rect">
            <a:avLst/>
          </a:prstGeom>
          <a:solidFill>
            <a:schemeClr val="accent6">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7712" y="-40893"/>
            <a:ext cx="12279395"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98228" y="42459"/>
            <a:ext cx="592370" cy="592609"/>
          </a:xfrm>
          <a:prstGeom prst="rect">
            <a:avLst/>
          </a:prstGeom>
        </p:spPr>
      </p:pic>
      <p:pic>
        <p:nvPicPr>
          <p:cNvPr id="30" name="Picture 2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293732" y="2933315"/>
            <a:ext cx="7656505" cy="1395862"/>
          </a:xfrm>
          <a:prstGeom prst="rect">
            <a:avLst/>
          </a:prstGeom>
        </p:spPr>
      </p:pic>
      <p:sp>
        <p:nvSpPr>
          <p:cNvPr id="33" name="Rectangle 32"/>
          <p:cNvSpPr/>
          <p:nvPr userDrawn="1"/>
        </p:nvSpPr>
        <p:spPr bwMode="auto">
          <a:xfrm>
            <a:off x="-17712" y="6793116"/>
            <a:ext cx="12279395" cy="1040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2321163"/>
      </p:ext>
    </p:extLst>
  </p:cSld>
  <p:clrMapOvr>
    <a:masterClrMapping/>
  </p:clrMapOvr>
  <p:transition>
    <p:fade/>
  </p:transition>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userDrawn="1">
  <p:cSld name="1_Title Slide  ">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24122" y="6289275"/>
            <a:ext cx="1342754" cy="288579"/>
          </a:xfrm>
          <a:prstGeom prst="rect">
            <a:avLst/>
          </a:prstGeom>
        </p:spPr>
      </p:pic>
      <p:sp>
        <p:nvSpPr>
          <p:cNvPr id="9" name="Title 1"/>
          <p:cNvSpPr>
            <a:spLocks noGrp="1"/>
          </p:cNvSpPr>
          <p:nvPr>
            <p:ph type="title" hasCustomPrompt="1"/>
          </p:nvPr>
        </p:nvSpPr>
        <p:spPr bwMode="ltGray">
          <a:xfrm>
            <a:off x="269169" y="2980725"/>
            <a:ext cx="10754297" cy="1320266"/>
          </a:xfrm>
          <a:noFill/>
        </p:spPr>
        <p:txBody>
          <a:bodyPr lIns="146304" tIns="91440" rIns="146304" bIns="91440" anchor="t" anchorCtr="0"/>
          <a:lstStyle>
            <a:lvl1pPr>
              <a:lnSpc>
                <a:spcPct val="100000"/>
              </a:lnSpc>
              <a:defRPr sz="5293" spc="-98" baseline="0">
                <a:solidFill>
                  <a:schemeClr val="accent1"/>
                </a:soli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170" y="4303348"/>
            <a:ext cx="7169531" cy="2263584"/>
          </a:xfrm>
          <a:noFill/>
        </p:spPr>
        <p:txBody>
          <a:bodyPr lIns="182880" tIns="146304" rIns="182880" bIns="146304">
            <a:noAutofit/>
          </a:bodyPr>
          <a:lstStyle>
            <a:lvl1pPr marL="0" indent="0">
              <a:lnSpc>
                <a:spcPct val="100000"/>
              </a:lnSpc>
              <a:spcBef>
                <a:spcPts val="0"/>
              </a:spcBef>
              <a:buNone/>
              <a:defRPr sz="2156" spc="0" baseline="0">
                <a:solidFill>
                  <a:schemeClr val="accent1"/>
                </a:solidFill>
                <a:latin typeface="+mn-lt"/>
              </a:defRPr>
            </a:lvl1pPr>
          </a:lstStyle>
          <a:p>
            <a:pPr lvl="0"/>
            <a:r>
              <a:rPr lang="en-US" dirty="0"/>
              <a:t>Speaker Name</a:t>
            </a:r>
          </a:p>
        </p:txBody>
      </p:sp>
      <p:grpSp>
        <p:nvGrpSpPr>
          <p:cNvPr id="3" name="Group 4"/>
          <p:cNvGrpSpPr>
            <a:grpSpLocks noChangeAspect="1"/>
          </p:cNvGrpSpPr>
          <p:nvPr userDrawn="1"/>
        </p:nvGrpSpPr>
        <p:grpSpPr bwMode="auto">
          <a:xfrm>
            <a:off x="269169" y="440494"/>
            <a:ext cx="5328624" cy="1972656"/>
            <a:chOff x="1901" y="705"/>
            <a:chExt cx="4521" cy="1673"/>
          </a:xfrm>
        </p:grpSpPr>
        <p:sp>
          <p:nvSpPr>
            <p:cNvPr id="5" name="AutoShape 3"/>
            <p:cNvSpPr>
              <a:spLocks noChangeAspect="1" noChangeArrowheads="1" noTextEdit="1"/>
            </p:cNvSpPr>
            <p:nvPr userDrawn="1"/>
          </p:nvSpPr>
          <p:spPr bwMode="auto">
            <a:xfrm>
              <a:off x="1901" y="705"/>
              <a:ext cx="4521" cy="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6" name="Rectangle 5"/>
            <p:cNvSpPr>
              <a:spLocks noChangeArrowheads="1"/>
            </p:cNvSpPr>
            <p:nvPr userDrawn="1"/>
          </p:nvSpPr>
          <p:spPr bwMode="auto">
            <a:xfrm>
              <a:off x="3718" y="705"/>
              <a:ext cx="270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8" name="Freeform 6"/>
            <p:cNvSpPr>
              <a:spLocks/>
            </p:cNvSpPr>
            <p:nvPr userDrawn="1"/>
          </p:nvSpPr>
          <p:spPr bwMode="auto">
            <a:xfrm>
              <a:off x="4094" y="1258"/>
              <a:ext cx="386" cy="560"/>
            </a:xfrm>
            <a:custGeom>
              <a:avLst/>
              <a:gdLst>
                <a:gd name="T0" fmla="*/ 386 w 386"/>
                <a:gd name="T1" fmla="*/ 59 h 560"/>
                <a:gd name="T2" fmla="*/ 225 w 386"/>
                <a:gd name="T3" fmla="*/ 59 h 560"/>
                <a:gd name="T4" fmla="*/ 225 w 386"/>
                <a:gd name="T5" fmla="*/ 560 h 560"/>
                <a:gd name="T6" fmla="*/ 161 w 386"/>
                <a:gd name="T7" fmla="*/ 560 h 560"/>
                <a:gd name="T8" fmla="*/ 161 w 386"/>
                <a:gd name="T9" fmla="*/ 59 h 560"/>
                <a:gd name="T10" fmla="*/ 0 w 386"/>
                <a:gd name="T11" fmla="*/ 59 h 560"/>
                <a:gd name="T12" fmla="*/ 0 w 386"/>
                <a:gd name="T13" fmla="*/ 0 h 560"/>
                <a:gd name="T14" fmla="*/ 386 w 386"/>
                <a:gd name="T15" fmla="*/ 0 h 560"/>
                <a:gd name="T16" fmla="*/ 386 w 386"/>
                <a:gd name="T17" fmla="*/ 59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6" h="560">
                  <a:moveTo>
                    <a:pt x="386" y="59"/>
                  </a:moveTo>
                  <a:lnTo>
                    <a:pt x="225" y="59"/>
                  </a:lnTo>
                  <a:lnTo>
                    <a:pt x="225" y="560"/>
                  </a:lnTo>
                  <a:lnTo>
                    <a:pt x="161" y="560"/>
                  </a:lnTo>
                  <a:lnTo>
                    <a:pt x="161" y="59"/>
                  </a:lnTo>
                  <a:lnTo>
                    <a:pt x="0" y="59"/>
                  </a:lnTo>
                  <a:lnTo>
                    <a:pt x="0" y="0"/>
                  </a:lnTo>
                  <a:lnTo>
                    <a:pt x="386" y="0"/>
                  </a:lnTo>
                  <a:lnTo>
                    <a:pt x="386"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0" name="Freeform 7"/>
            <p:cNvSpPr>
              <a:spLocks noEditPoints="1"/>
            </p:cNvSpPr>
            <p:nvPr userDrawn="1"/>
          </p:nvSpPr>
          <p:spPr bwMode="auto">
            <a:xfrm>
              <a:off x="4496" y="1251"/>
              <a:ext cx="525" cy="576"/>
            </a:xfrm>
            <a:custGeom>
              <a:avLst/>
              <a:gdLst>
                <a:gd name="T0" fmla="*/ 110 w 222"/>
                <a:gd name="T1" fmla="*/ 243 h 243"/>
                <a:gd name="T2" fmla="*/ 30 w 222"/>
                <a:gd name="T3" fmla="*/ 210 h 243"/>
                <a:gd name="T4" fmla="*/ 0 w 222"/>
                <a:gd name="T5" fmla="*/ 124 h 243"/>
                <a:gd name="T6" fmla="*/ 30 w 222"/>
                <a:gd name="T7" fmla="*/ 33 h 243"/>
                <a:gd name="T8" fmla="*/ 114 w 222"/>
                <a:gd name="T9" fmla="*/ 0 h 243"/>
                <a:gd name="T10" fmla="*/ 192 w 222"/>
                <a:gd name="T11" fmla="*/ 32 h 243"/>
                <a:gd name="T12" fmla="*/ 222 w 222"/>
                <a:gd name="T13" fmla="*/ 118 h 243"/>
                <a:gd name="T14" fmla="*/ 192 w 222"/>
                <a:gd name="T15" fmla="*/ 209 h 243"/>
                <a:gd name="T16" fmla="*/ 110 w 222"/>
                <a:gd name="T17" fmla="*/ 243 h 243"/>
                <a:gd name="T18" fmla="*/ 112 w 222"/>
                <a:gd name="T19" fmla="*/ 24 h 243"/>
                <a:gd name="T20" fmla="*/ 52 w 222"/>
                <a:gd name="T21" fmla="*/ 51 h 243"/>
                <a:gd name="T22" fmla="*/ 28 w 222"/>
                <a:gd name="T23" fmla="*/ 121 h 243"/>
                <a:gd name="T24" fmla="*/ 51 w 222"/>
                <a:gd name="T25" fmla="*/ 191 h 243"/>
                <a:gd name="T26" fmla="*/ 110 w 222"/>
                <a:gd name="T27" fmla="*/ 218 h 243"/>
                <a:gd name="T28" fmla="*/ 171 w 222"/>
                <a:gd name="T29" fmla="*/ 193 h 243"/>
                <a:gd name="T30" fmla="*/ 193 w 222"/>
                <a:gd name="T31" fmla="*/ 122 h 243"/>
                <a:gd name="T32" fmla="*/ 172 w 222"/>
                <a:gd name="T33" fmla="*/ 50 h 243"/>
                <a:gd name="T34" fmla="*/ 112 w 222"/>
                <a:gd name="T35" fmla="*/ 24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43">
                  <a:moveTo>
                    <a:pt x="110" y="243"/>
                  </a:moveTo>
                  <a:cubicBezTo>
                    <a:pt x="76" y="243"/>
                    <a:pt x="50" y="232"/>
                    <a:pt x="30" y="210"/>
                  </a:cubicBezTo>
                  <a:cubicBezTo>
                    <a:pt x="10" y="188"/>
                    <a:pt x="0" y="159"/>
                    <a:pt x="0" y="124"/>
                  </a:cubicBezTo>
                  <a:cubicBezTo>
                    <a:pt x="0" y="86"/>
                    <a:pt x="10" y="56"/>
                    <a:pt x="30" y="33"/>
                  </a:cubicBezTo>
                  <a:cubicBezTo>
                    <a:pt x="51" y="11"/>
                    <a:pt x="79" y="0"/>
                    <a:pt x="114" y="0"/>
                  </a:cubicBezTo>
                  <a:cubicBezTo>
                    <a:pt x="146" y="0"/>
                    <a:pt x="172" y="10"/>
                    <a:pt x="192" y="32"/>
                  </a:cubicBezTo>
                  <a:cubicBezTo>
                    <a:pt x="212" y="54"/>
                    <a:pt x="222" y="83"/>
                    <a:pt x="222" y="118"/>
                  </a:cubicBezTo>
                  <a:cubicBezTo>
                    <a:pt x="222" y="157"/>
                    <a:pt x="212" y="187"/>
                    <a:pt x="192" y="209"/>
                  </a:cubicBezTo>
                  <a:cubicBezTo>
                    <a:pt x="171" y="232"/>
                    <a:pt x="144" y="243"/>
                    <a:pt x="110" y="243"/>
                  </a:cubicBezTo>
                  <a:close/>
                  <a:moveTo>
                    <a:pt x="112" y="24"/>
                  </a:moveTo>
                  <a:cubicBezTo>
                    <a:pt x="87" y="24"/>
                    <a:pt x="67" y="33"/>
                    <a:pt x="52" y="51"/>
                  </a:cubicBezTo>
                  <a:cubicBezTo>
                    <a:pt x="36" y="69"/>
                    <a:pt x="28" y="92"/>
                    <a:pt x="28" y="121"/>
                  </a:cubicBezTo>
                  <a:cubicBezTo>
                    <a:pt x="28" y="150"/>
                    <a:pt x="36" y="174"/>
                    <a:pt x="51" y="191"/>
                  </a:cubicBezTo>
                  <a:cubicBezTo>
                    <a:pt x="66" y="209"/>
                    <a:pt x="86" y="218"/>
                    <a:pt x="110" y="218"/>
                  </a:cubicBezTo>
                  <a:cubicBezTo>
                    <a:pt x="136" y="218"/>
                    <a:pt x="156" y="209"/>
                    <a:pt x="171" y="193"/>
                  </a:cubicBezTo>
                  <a:cubicBezTo>
                    <a:pt x="186" y="176"/>
                    <a:pt x="193" y="152"/>
                    <a:pt x="193" y="122"/>
                  </a:cubicBezTo>
                  <a:cubicBezTo>
                    <a:pt x="193" y="91"/>
                    <a:pt x="186" y="67"/>
                    <a:pt x="172" y="50"/>
                  </a:cubicBezTo>
                  <a:cubicBezTo>
                    <a:pt x="157" y="33"/>
                    <a:pt x="137" y="24"/>
                    <a:pt x="112"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1" name="Freeform 8"/>
            <p:cNvSpPr>
              <a:spLocks/>
            </p:cNvSpPr>
            <p:nvPr userDrawn="1"/>
          </p:nvSpPr>
          <p:spPr bwMode="auto">
            <a:xfrm>
              <a:off x="5123" y="1258"/>
              <a:ext cx="414" cy="569"/>
            </a:xfrm>
            <a:custGeom>
              <a:avLst/>
              <a:gdLst>
                <a:gd name="T0" fmla="*/ 175 w 175"/>
                <a:gd name="T1" fmla="*/ 141 h 240"/>
                <a:gd name="T2" fmla="*/ 86 w 175"/>
                <a:gd name="T3" fmla="*/ 240 h 240"/>
                <a:gd name="T4" fmla="*/ 0 w 175"/>
                <a:gd name="T5" fmla="*/ 144 h 240"/>
                <a:gd name="T6" fmla="*/ 0 w 175"/>
                <a:gd name="T7" fmla="*/ 0 h 240"/>
                <a:gd name="T8" fmla="*/ 28 w 175"/>
                <a:gd name="T9" fmla="*/ 0 h 240"/>
                <a:gd name="T10" fmla="*/ 28 w 175"/>
                <a:gd name="T11" fmla="*/ 143 h 240"/>
                <a:gd name="T12" fmla="*/ 89 w 175"/>
                <a:gd name="T13" fmla="*/ 215 h 240"/>
                <a:gd name="T14" fmla="*/ 148 w 175"/>
                <a:gd name="T15" fmla="*/ 145 h 240"/>
                <a:gd name="T16" fmla="*/ 148 w 175"/>
                <a:gd name="T17" fmla="*/ 0 h 240"/>
                <a:gd name="T18" fmla="*/ 175 w 175"/>
                <a:gd name="T19" fmla="*/ 0 h 240"/>
                <a:gd name="T20" fmla="*/ 175 w 175"/>
                <a:gd name="T21" fmla="*/ 14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40">
                  <a:moveTo>
                    <a:pt x="175" y="141"/>
                  </a:moveTo>
                  <a:cubicBezTo>
                    <a:pt x="175" y="207"/>
                    <a:pt x="146" y="240"/>
                    <a:pt x="86" y="240"/>
                  </a:cubicBezTo>
                  <a:cubicBezTo>
                    <a:pt x="29" y="240"/>
                    <a:pt x="0" y="208"/>
                    <a:pt x="0" y="144"/>
                  </a:cubicBezTo>
                  <a:cubicBezTo>
                    <a:pt x="0" y="0"/>
                    <a:pt x="0" y="0"/>
                    <a:pt x="0" y="0"/>
                  </a:cubicBezTo>
                  <a:cubicBezTo>
                    <a:pt x="28" y="0"/>
                    <a:pt x="28" y="0"/>
                    <a:pt x="28" y="0"/>
                  </a:cubicBezTo>
                  <a:cubicBezTo>
                    <a:pt x="28" y="143"/>
                    <a:pt x="28" y="143"/>
                    <a:pt x="28" y="143"/>
                  </a:cubicBezTo>
                  <a:cubicBezTo>
                    <a:pt x="28" y="191"/>
                    <a:pt x="48" y="215"/>
                    <a:pt x="89" y="215"/>
                  </a:cubicBezTo>
                  <a:cubicBezTo>
                    <a:pt x="128" y="215"/>
                    <a:pt x="148" y="192"/>
                    <a:pt x="148" y="145"/>
                  </a:cubicBezTo>
                  <a:cubicBezTo>
                    <a:pt x="148" y="0"/>
                    <a:pt x="148" y="0"/>
                    <a:pt x="148" y="0"/>
                  </a:cubicBezTo>
                  <a:cubicBezTo>
                    <a:pt x="175" y="0"/>
                    <a:pt x="175" y="0"/>
                    <a:pt x="175" y="0"/>
                  </a:cubicBezTo>
                  <a:lnTo>
                    <a:pt x="175"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2" name="Freeform 9"/>
            <p:cNvSpPr>
              <a:spLocks noEditPoints="1"/>
            </p:cNvSpPr>
            <p:nvPr userDrawn="1"/>
          </p:nvSpPr>
          <p:spPr bwMode="auto">
            <a:xfrm>
              <a:off x="5677" y="1258"/>
              <a:ext cx="400" cy="560"/>
            </a:xfrm>
            <a:custGeom>
              <a:avLst/>
              <a:gdLst>
                <a:gd name="T0" fmla="*/ 169 w 169"/>
                <a:gd name="T1" fmla="*/ 236 h 236"/>
                <a:gd name="T2" fmla="*/ 136 w 169"/>
                <a:gd name="T3" fmla="*/ 236 h 236"/>
                <a:gd name="T4" fmla="*/ 97 w 169"/>
                <a:gd name="T5" fmla="*/ 170 h 236"/>
                <a:gd name="T6" fmla="*/ 86 w 169"/>
                <a:gd name="T7" fmla="*/ 154 h 236"/>
                <a:gd name="T8" fmla="*/ 76 w 169"/>
                <a:gd name="T9" fmla="*/ 144 h 236"/>
                <a:gd name="T10" fmla="*/ 64 w 169"/>
                <a:gd name="T11" fmla="*/ 138 h 236"/>
                <a:gd name="T12" fmla="*/ 50 w 169"/>
                <a:gd name="T13" fmla="*/ 136 h 236"/>
                <a:gd name="T14" fmla="*/ 28 w 169"/>
                <a:gd name="T15" fmla="*/ 136 h 236"/>
                <a:gd name="T16" fmla="*/ 28 w 169"/>
                <a:gd name="T17" fmla="*/ 236 h 236"/>
                <a:gd name="T18" fmla="*/ 0 w 169"/>
                <a:gd name="T19" fmla="*/ 236 h 236"/>
                <a:gd name="T20" fmla="*/ 0 w 169"/>
                <a:gd name="T21" fmla="*/ 0 h 236"/>
                <a:gd name="T22" fmla="*/ 70 w 169"/>
                <a:gd name="T23" fmla="*/ 0 h 236"/>
                <a:gd name="T24" fmla="*/ 99 w 169"/>
                <a:gd name="T25" fmla="*/ 4 h 236"/>
                <a:gd name="T26" fmla="*/ 121 w 169"/>
                <a:gd name="T27" fmla="*/ 16 h 236"/>
                <a:gd name="T28" fmla="*/ 137 w 169"/>
                <a:gd name="T29" fmla="*/ 36 h 236"/>
                <a:gd name="T30" fmla="*/ 142 w 169"/>
                <a:gd name="T31" fmla="*/ 63 h 236"/>
                <a:gd name="T32" fmla="*/ 138 w 169"/>
                <a:gd name="T33" fmla="*/ 86 h 236"/>
                <a:gd name="T34" fmla="*/ 128 w 169"/>
                <a:gd name="T35" fmla="*/ 104 h 236"/>
                <a:gd name="T36" fmla="*/ 111 w 169"/>
                <a:gd name="T37" fmla="*/ 118 h 236"/>
                <a:gd name="T38" fmla="*/ 90 w 169"/>
                <a:gd name="T39" fmla="*/ 126 h 236"/>
                <a:gd name="T40" fmla="*/ 90 w 169"/>
                <a:gd name="T41" fmla="*/ 127 h 236"/>
                <a:gd name="T42" fmla="*/ 100 w 169"/>
                <a:gd name="T43" fmla="*/ 133 h 236"/>
                <a:gd name="T44" fmla="*/ 108 w 169"/>
                <a:gd name="T45" fmla="*/ 141 h 236"/>
                <a:gd name="T46" fmla="*/ 116 w 169"/>
                <a:gd name="T47" fmla="*/ 151 h 236"/>
                <a:gd name="T48" fmla="*/ 125 w 169"/>
                <a:gd name="T49" fmla="*/ 165 h 236"/>
                <a:gd name="T50" fmla="*/ 169 w 169"/>
                <a:gd name="T51" fmla="*/ 236 h 236"/>
                <a:gd name="T52" fmla="*/ 28 w 169"/>
                <a:gd name="T53" fmla="*/ 25 h 236"/>
                <a:gd name="T54" fmla="*/ 28 w 169"/>
                <a:gd name="T55" fmla="*/ 111 h 236"/>
                <a:gd name="T56" fmla="*/ 65 w 169"/>
                <a:gd name="T57" fmla="*/ 111 h 236"/>
                <a:gd name="T58" fmla="*/ 84 w 169"/>
                <a:gd name="T59" fmla="*/ 108 h 236"/>
                <a:gd name="T60" fmla="*/ 99 w 169"/>
                <a:gd name="T61" fmla="*/ 99 h 236"/>
                <a:gd name="T62" fmla="*/ 109 w 169"/>
                <a:gd name="T63" fmla="*/ 84 h 236"/>
                <a:gd name="T64" fmla="*/ 113 w 169"/>
                <a:gd name="T65" fmla="*/ 65 h 236"/>
                <a:gd name="T66" fmla="*/ 101 w 169"/>
                <a:gd name="T67" fmla="*/ 36 h 236"/>
                <a:gd name="T68" fmla="*/ 65 w 169"/>
                <a:gd name="T69" fmla="*/ 25 h 236"/>
                <a:gd name="T70" fmla="*/ 28 w 169"/>
                <a:gd name="T71"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9" h="236">
                  <a:moveTo>
                    <a:pt x="169" y="236"/>
                  </a:moveTo>
                  <a:cubicBezTo>
                    <a:pt x="136" y="236"/>
                    <a:pt x="136" y="236"/>
                    <a:pt x="136" y="236"/>
                  </a:cubicBezTo>
                  <a:cubicBezTo>
                    <a:pt x="97" y="170"/>
                    <a:pt x="97" y="170"/>
                    <a:pt x="97" y="170"/>
                  </a:cubicBezTo>
                  <a:cubicBezTo>
                    <a:pt x="93" y="164"/>
                    <a:pt x="90" y="158"/>
                    <a:pt x="86" y="154"/>
                  </a:cubicBezTo>
                  <a:cubicBezTo>
                    <a:pt x="83" y="150"/>
                    <a:pt x="79" y="146"/>
                    <a:pt x="76" y="144"/>
                  </a:cubicBezTo>
                  <a:cubicBezTo>
                    <a:pt x="72" y="141"/>
                    <a:pt x="68" y="139"/>
                    <a:pt x="64" y="138"/>
                  </a:cubicBezTo>
                  <a:cubicBezTo>
                    <a:pt x="60" y="136"/>
                    <a:pt x="56" y="136"/>
                    <a:pt x="50" y="136"/>
                  </a:cubicBezTo>
                  <a:cubicBezTo>
                    <a:pt x="28" y="136"/>
                    <a:pt x="28" y="136"/>
                    <a:pt x="28" y="136"/>
                  </a:cubicBezTo>
                  <a:cubicBezTo>
                    <a:pt x="28" y="236"/>
                    <a:pt x="28" y="236"/>
                    <a:pt x="28" y="236"/>
                  </a:cubicBezTo>
                  <a:cubicBezTo>
                    <a:pt x="0" y="236"/>
                    <a:pt x="0" y="236"/>
                    <a:pt x="0" y="236"/>
                  </a:cubicBezTo>
                  <a:cubicBezTo>
                    <a:pt x="0" y="0"/>
                    <a:pt x="0" y="0"/>
                    <a:pt x="0" y="0"/>
                  </a:cubicBezTo>
                  <a:cubicBezTo>
                    <a:pt x="70" y="0"/>
                    <a:pt x="70" y="0"/>
                    <a:pt x="70" y="0"/>
                  </a:cubicBezTo>
                  <a:cubicBezTo>
                    <a:pt x="81" y="0"/>
                    <a:pt x="90" y="2"/>
                    <a:pt x="99" y="4"/>
                  </a:cubicBezTo>
                  <a:cubicBezTo>
                    <a:pt x="108" y="7"/>
                    <a:pt x="115" y="11"/>
                    <a:pt x="121" y="16"/>
                  </a:cubicBezTo>
                  <a:cubicBezTo>
                    <a:pt x="128" y="21"/>
                    <a:pt x="133" y="28"/>
                    <a:pt x="137" y="36"/>
                  </a:cubicBezTo>
                  <a:cubicBezTo>
                    <a:pt x="140" y="43"/>
                    <a:pt x="142" y="53"/>
                    <a:pt x="142" y="63"/>
                  </a:cubicBezTo>
                  <a:cubicBezTo>
                    <a:pt x="142" y="71"/>
                    <a:pt x="141" y="79"/>
                    <a:pt x="138" y="86"/>
                  </a:cubicBezTo>
                  <a:cubicBezTo>
                    <a:pt x="136" y="93"/>
                    <a:pt x="132" y="99"/>
                    <a:pt x="128" y="104"/>
                  </a:cubicBezTo>
                  <a:cubicBezTo>
                    <a:pt x="123" y="109"/>
                    <a:pt x="118" y="114"/>
                    <a:pt x="111" y="118"/>
                  </a:cubicBezTo>
                  <a:cubicBezTo>
                    <a:pt x="105" y="121"/>
                    <a:pt x="98" y="124"/>
                    <a:pt x="90" y="126"/>
                  </a:cubicBezTo>
                  <a:cubicBezTo>
                    <a:pt x="90" y="127"/>
                    <a:pt x="90" y="127"/>
                    <a:pt x="90" y="127"/>
                  </a:cubicBezTo>
                  <a:cubicBezTo>
                    <a:pt x="94" y="129"/>
                    <a:pt x="97" y="131"/>
                    <a:pt x="100" y="133"/>
                  </a:cubicBezTo>
                  <a:cubicBezTo>
                    <a:pt x="103" y="135"/>
                    <a:pt x="106" y="138"/>
                    <a:pt x="108" y="141"/>
                  </a:cubicBezTo>
                  <a:cubicBezTo>
                    <a:pt x="111" y="144"/>
                    <a:pt x="114" y="148"/>
                    <a:pt x="116" y="151"/>
                  </a:cubicBezTo>
                  <a:cubicBezTo>
                    <a:pt x="119" y="155"/>
                    <a:pt x="122" y="160"/>
                    <a:pt x="125" y="165"/>
                  </a:cubicBezTo>
                  <a:lnTo>
                    <a:pt x="169" y="236"/>
                  </a:lnTo>
                  <a:close/>
                  <a:moveTo>
                    <a:pt x="28" y="25"/>
                  </a:moveTo>
                  <a:cubicBezTo>
                    <a:pt x="28" y="111"/>
                    <a:pt x="28" y="111"/>
                    <a:pt x="28" y="111"/>
                  </a:cubicBezTo>
                  <a:cubicBezTo>
                    <a:pt x="65" y="111"/>
                    <a:pt x="65" y="111"/>
                    <a:pt x="65" y="111"/>
                  </a:cubicBezTo>
                  <a:cubicBezTo>
                    <a:pt x="72" y="111"/>
                    <a:pt x="78" y="110"/>
                    <a:pt x="84" y="108"/>
                  </a:cubicBezTo>
                  <a:cubicBezTo>
                    <a:pt x="90" y="106"/>
                    <a:pt x="95" y="103"/>
                    <a:pt x="99" y="99"/>
                  </a:cubicBezTo>
                  <a:cubicBezTo>
                    <a:pt x="104" y="95"/>
                    <a:pt x="107" y="90"/>
                    <a:pt x="109" y="84"/>
                  </a:cubicBezTo>
                  <a:cubicBezTo>
                    <a:pt x="112" y="79"/>
                    <a:pt x="113" y="72"/>
                    <a:pt x="113" y="65"/>
                  </a:cubicBezTo>
                  <a:cubicBezTo>
                    <a:pt x="113" y="53"/>
                    <a:pt x="109" y="43"/>
                    <a:pt x="101" y="36"/>
                  </a:cubicBezTo>
                  <a:cubicBezTo>
                    <a:pt x="93" y="29"/>
                    <a:pt x="81" y="25"/>
                    <a:pt x="65" y="25"/>
                  </a:cubicBezTo>
                  <a:lnTo>
                    <a:pt x="28"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3" name="Rectangle 10"/>
            <p:cNvSpPr>
              <a:spLocks noChangeArrowheads="1"/>
            </p:cNvSpPr>
            <p:nvPr userDrawn="1"/>
          </p:nvSpPr>
          <p:spPr bwMode="auto">
            <a:xfrm>
              <a:off x="1901" y="705"/>
              <a:ext cx="1666" cy="167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4" name="Freeform 11"/>
            <p:cNvSpPr>
              <a:spLocks/>
            </p:cNvSpPr>
            <p:nvPr userDrawn="1"/>
          </p:nvSpPr>
          <p:spPr bwMode="auto">
            <a:xfrm>
              <a:off x="2109" y="1016"/>
              <a:ext cx="516" cy="1032"/>
            </a:xfrm>
            <a:custGeom>
              <a:avLst/>
              <a:gdLst>
                <a:gd name="T0" fmla="*/ 92 w 516"/>
                <a:gd name="T1" fmla="*/ 1032 h 1032"/>
                <a:gd name="T2" fmla="*/ 0 w 516"/>
                <a:gd name="T3" fmla="*/ 1032 h 1032"/>
                <a:gd name="T4" fmla="*/ 424 w 516"/>
                <a:gd name="T5" fmla="*/ 0 h 1032"/>
                <a:gd name="T6" fmla="*/ 516 w 516"/>
                <a:gd name="T7" fmla="*/ 0 h 1032"/>
                <a:gd name="T8" fmla="*/ 92 w 516"/>
                <a:gd name="T9" fmla="*/ 1032 h 1032"/>
              </a:gdLst>
              <a:ahLst/>
              <a:cxnLst>
                <a:cxn ang="0">
                  <a:pos x="T0" y="T1"/>
                </a:cxn>
                <a:cxn ang="0">
                  <a:pos x="T2" y="T3"/>
                </a:cxn>
                <a:cxn ang="0">
                  <a:pos x="T4" y="T5"/>
                </a:cxn>
                <a:cxn ang="0">
                  <a:pos x="T6" y="T7"/>
                </a:cxn>
                <a:cxn ang="0">
                  <a:pos x="T8" y="T9"/>
                </a:cxn>
              </a:cxnLst>
              <a:rect l="0" t="0" r="r" b="b"/>
              <a:pathLst>
                <a:path w="516" h="1032">
                  <a:moveTo>
                    <a:pt x="92" y="1032"/>
                  </a:moveTo>
                  <a:lnTo>
                    <a:pt x="0" y="1032"/>
                  </a:lnTo>
                  <a:lnTo>
                    <a:pt x="424" y="0"/>
                  </a:lnTo>
                  <a:lnTo>
                    <a:pt x="516" y="0"/>
                  </a:lnTo>
                  <a:lnTo>
                    <a:pt x="92" y="1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5" name="Freeform 12"/>
            <p:cNvSpPr>
              <a:spLocks noEditPoints="1"/>
            </p:cNvSpPr>
            <p:nvPr userDrawn="1"/>
          </p:nvSpPr>
          <p:spPr bwMode="auto">
            <a:xfrm>
              <a:off x="2668" y="1016"/>
              <a:ext cx="690" cy="1049"/>
            </a:xfrm>
            <a:custGeom>
              <a:avLst/>
              <a:gdLst>
                <a:gd name="T0" fmla="*/ 292 w 292"/>
                <a:gd name="T1" fmla="*/ 277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7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1 h 442"/>
                <a:gd name="T72" fmla="*/ 88 w 292"/>
                <a:gd name="T73" fmla="*/ 365 h 442"/>
                <a:gd name="T74" fmla="*/ 111 w 292"/>
                <a:gd name="T75" fmla="*/ 381 h 442"/>
                <a:gd name="T76" fmla="*/ 140 w 292"/>
                <a:gd name="T77" fmla="*/ 387 h 442"/>
                <a:gd name="T78" fmla="*/ 174 w 292"/>
                <a:gd name="T79" fmla="*/ 380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7"/>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7"/>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7"/>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1"/>
                  </a:cubicBezTo>
                  <a:cubicBezTo>
                    <a:pt x="76" y="350"/>
                    <a:pt x="81" y="358"/>
                    <a:pt x="88" y="365"/>
                  </a:cubicBezTo>
                  <a:cubicBezTo>
                    <a:pt x="94" y="371"/>
                    <a:pt x="102" y="377"/>
                    <a:pt x="111" y="381"/>
                  </a:cubicBezTo>
                  <a:cubicBezTo>
                    <a:pt x="120" y="385"/>
                    <a:pt x="129" y="387"/>
                    <a:pt x="140" y="387"/>
                  </a:cubicBezTo>
                  <a:cubicBezTo>
                    <a:pt x="152" y="387"/>
                    <a:pt x="164" y="384"/>
                    <a:pt x="174" y="380"/>
                  </a:cubicBezTo>
                  <a:cubicBezTo>
                    <a:pt x="184" y="375"/>
                    <a:pt x="193" y="368"/>
                    <a:pt x="200" y="359"/>
                  </a:cubicBezTo>
                  <a:cubicBezTo>
                    <a:pt x="207" y="350"/>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grpSp>
    </p:spTree>
    <p:extLst>
      <p:ext uri="{BB962C8B-B14F-4D97-AF65-F5344CB8AC3E}">
        <p14:creationId xmlns:p14="http://schemas.microsoft.com/office/powerpoint/2010/main" val="2258730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15:clr>
            <a:srgbClr val="FBAE40"/>
          </p15:clr>
        </p15:guide>
      </p15:sldGuideLst>
    </p:ext>
  </p:extLs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3338" y="1953628"/>
            <a:ext cx="7512862" cy="2716378"/>
          </a:xfrm>
          <a:noFill/>
        </p:spPr>
        <p:txBody>
          <a:bodyPr tIns="91440" bIns="91440" anchor="t" anchorCtr="0"/>
          <a:lstStyle>
            <a:lvl1pPr>
              <a:defRPr sz="7057" spc="-98" baseline="0">
                <a:gradFill>
                  <a:gsLst>
                    <a:gs pos="5833">
                      <a:schemeClr val="accent1"/>
                    </a:gs>
                    <a:gs pos="18000">
                      <a:schemeClr val="tx1"/>
                    </a:gs>
                  </a:gsLst>
                  <a:lin ang="5400000" scaled="0"/>
                </a:gradFill>
              </a:defRPr>
            </a:lvl1pPr>
          </a:lstStyle>
          <a:p>
            <a:r>
              <a:rPr lang="en-US" dirty="0"/>
              <a:t>Demo title</a:t>
            </a:r>
          </a:p>
        </p:txBody>
      </p:sp>
      <p:sp>
        <p:nvSpPr>
          <p:cNvPr id="5" name="Text Placeholder 4"/>
          <p:cNvSpPr>
            <a:spLocks noGrp="1"/>
          </p:cNvSpPr>
          <p:nvPr userDrawn="1">
            <p:ph type="body" sz="quarter" idx="12" hasCustomPrompt="1"/>
          </p:nvPr>
        </p:nvSpPr>
        <p:spPr>
          <a:xfrm>
            <a:off x="2793339" y="4183527"/>
            <a:ext cx="9858106" cy="1793881"/>
          </a:xfrm>
          <a:noFill/>
        </p:spPr>
        <p:txBody>
          <a:bodyPr lIns="146304" tIns="91440" rIns="146304" bIns="91440">
            <a:noAutofit/>
          </a:bodyPr>
          <a:lstStyle>
            <a:lvl1pPr marL="0" indent="0">
              <a:spcBef>
                <a:spcPts val="0"/>
              </a:spcBef>
              <a:buNone/>
              <a:defRPr sz="2352" spc="0" baseline="0">
                <a:gradFill>
                  <a:gsLst>
                    <a:gs pos="0">
                      <a:schemeClr val="tx1"/>
                    </a:gs>
                    <a:gs pos="100000">
                      <a:schemeClr val="accent1"/>
                    </a:gs>
                  </a:gsLst>
                  <a:lin ang="5400000" scaled="0"/>
                </a:gradFill>
                <a:latin typeface="+mn-lt"/>
              </a:defRPr>
            </a:lvl1pPr>
          </a:lstStyle>
          <a:p>
            <a:pPr lvl="0"/>
            <a:r>
              <a:rPr lang="en-US" dirty="0"/>
              <a:t>Speaker Name</a:t>
            </a:r>
          </a:p>
        </p:txBody>
      </p:sp>
      <p:grpSp>
        <p:nvGrpSpPr>
          <p:cNvPr id="35" name="Group 34"/>
          <p:cNvGrpSpPr/>
          <p:nvPr userDrawn="1"/>
        </p:nvGrpSpPr>
        <p:grpSpPr>
          <a:xfrm>
            <a:off x="633899" y="2084621"/>
            <a:ext cx="180169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grpSp>
    </p:spTree>
    <p:extLst>
      <p:ext uri="{BB962C8B-B14F-4D97-AF65-F5344CB8AC3E}">
        <p14:creationId xmlns:p14="http://schemas.microsoft.com/office/powerpoint/2010/main" val="309675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Demo slide_Accent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3338" y="1953628"/>
            <a:ext cx="7512862" cy="2716378"/>
          </a:xfrm>
          <a:noFill/>
        </p:spPr>
        <p:txBody>
          <a:bodyPr tIns="91440" bIns="91440" anchor="t" anchorCtr="0"/>
          <a:lstStyle>
            <a:lvl1pPr>
              <a:defRPr sz="7057" spc="-98" baseline="0">
                <a:gradFill>
                  <a:gsLst>
                    <a:gs pos="1250">
                      <a:schemeClr val="bg1"/>
                    </a:gs>
                    <a:gs pos="100000">
                      <a:schemeClr val="bg1"/>
                    </a:gs>
                  </a:gsLst>
                  <a:lin ang="5400000" scaled="0"/>
                </a:gradFill>
              </a:defRPr>
            </a:lvl1pPr>
          </a:lstStyle>
          <a:p>
            <a:r>
              <a:rPr lang="en-US" dirty="0"/>
              <a:t>Demo title</a:t>
            </a:r>
          </a:p>
        </p:txBody>
      </p:sp>
      <p:sp>
        <p:nvSpPr>
          <p:cNvPr id="5" name="Text Placeholder 4"/>
          <p:cNvSpPr>
            <a:spLocks noGrp="1"/>
          </p:cNvSpPr>
          <p:nvPr userDrawn="1">
            <p:ph type="body" sz="quarter" idx="12" hasCustomPrompt="1"/>
          </p:nvPr>
        </p:nvSpPr>
        <p:spPr>
          <a:xfrm>
            <a:off x="2793339" y="4183527"/>
            <a:ext cx="9858106" cy="1793881"/>
          </a:xfrm>
          <a:noFill/>
        </p:spPr>
        <p:txBody>
          <a:bodyPr lIns="146304" tIns="91440" rIns="146304" bIns="91440">
            <a:noAutofit/>
          </a:bodyPr>
          <a:lstStyle>
            <a:lvl1pPr marL="0" indent="0">
              <a:spcBef>
                <a:spcPts val="0"/>
              </a:spcBef>
              <a:buNone/>
              <a:defRPr sz="2352" spc="0" baseline="0">
                <a:gradFill>
                  <a:gsLst>
                    <a:gs pos="1250">
                      <a:schemeClr val="bg1"/>
                    </a:gs>
                    <a:gs pos="100000">
                      <a:schemeClr val="bg1"/>
                    </a:gs>
                  </a:gsLst>
                  <a:lin ang="5400000" scaled="0"/>
                </a:gradFill>
                <a:latin typeface="+mn-lt"/>
              </a:defRPr>
            </a:lvl1pPr>
          </a:lstStyle>
          <a:p>
            <a:pPr lvl="0"/>
            <a:r>
              <a:rPr lang="en-US" dirty="0"/>
              <a:t>Speaker Name</a:t>
            </a:r>
          </a:p>
        </p:txBody>
      </p:sp>
      <p:grpSp>
        <p:nvGrpSpPr>
          <p:cNvPr id="35" name="Group 34"/>
          <p:cNvGrpSpPr/>
          <p:nvPr userDrawn="1"/>
        </p:nvGrpSpPr>
        <p:grpSpPr>
          <a:xfrm>
            <a:off x="633899" y="2084621"/>
            <a:ext cx="1801697" cy="2511982"/>
            <a:chOff x="274638" y="0"/>
            <a:chExt cx="1254126" cy="1747838"/>
          </a:xfrm>
          <a:solidFill>
            <a:schemeClr val="bg1"/>
          </a:solidFill>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grpSp>
    </p:spTree>
    <p:extLst>
      <p:ext uri="{BB962C8B-B14F-4D97-AF65-F5344CB8AC3E}">
        <p14:creationId xmlns:p14="http://schemas.microsoft.com/office/powerpoint/2010/main" val="424459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Section Title -accent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37155" y="2666550"/>
            <a:ext cx="12815537" cy="1796217"/>
          </a:xfrm>
          <a:noFill/>
        </p:spPr>
        <p:txBody>
          <a:bodyPr tIns="91440" bIns="91440" anchor="t" anchorCtr="0"/>
          <a:lstStyle>
            <a:lvl1pPr>
              <a:defRPr sz="9409"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76" y="2915308"/>
            <a:ext cx="897256" cy="897615"/>
          </a:xfrm>
          <a:prstGeom prst="rect">
            <a:avLst/>
          </a:prstGeom>
        </p:spPr>
      </p:pic>
      <p:sp>
        <p:nvSpPr>
          <p:cNvPr id="4" name="Rectangle 3"/>
          <p:cNvSpPr/>
          <p:nvPr userDrawn="1"/>
        </p:nvSpPr>
        <p:spPr bwMode="auto">
          <a:xfrm>
            <a:off x="-45285" y="-706281"/>
            <a:ext cx="12279395"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6932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preserve="1" userDrawn="1">
  <p:cSld name="1_Section Title ">
    <p:bg>
      <p:bgPr>
        <a:solidFill>
          <a:schemeClr val="tx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auto">
          <a:xfrm>
            <a:off x="1" y="2915309"/>
            <a:ext cx="897789" cy="897615"/>
            <a:chOff x="2519" y="2231"/>
            <a:chExt cx="1673" cy="1672"/>
          </a:xfrm>
        </p:grpSpPr>
        <p:sp>
          <p:nvSpPr>
            <p:cNvPr id="6"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7"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8"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sp>
          <p:nvSpPr>
            <p:cNvPr id="9"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FFFFFF"/>
                </a:solidFill>
              </a:endParaRPr>
            </a:p>
          </p:txBody>
        </p:sp>
      </p:grpSp>
      <p:sp>
        <p:nvSpPr>
          <p:cNvPr id="2" name="Title 1"/>
          <p:cNvSpPr>
            <a:spLocks noGrp="1"/>
          </p:cNvSpPr>
          <p:nvPr>
            <p:ph type="title" hasCustomPrompt="1"/>
          </p:nvPr>
        </p:nvSpPr>
        <p:spPr>
          <a:xfrm>
            <a:off x="1837155" y="2666550"/>
            <a:ext cx="12815537" cy="1796217"/>
          </a:xfrm>
          <a:noFill/>
        </p:spPr>
        <p:txBody>
          <a:bodyPr tIns="91440" bIns="91440" anchor="t" anchorCtr="0"/>
          <a:lstStyle>
            <a:lvl1pPr>
              <a:defRPr sz="9409" spc="-98" baseline="0">
                <a:gradFill>
                  <a:gsLst>
                    <a:gs pos="100000">
                      <a:schemeClr val="accent1"/>
                    </a:gs>
                    <a:gs pos="0">
                      <a:schemeClr val="bg1"/>
                    </a:gs>
                  </a:gsLst>
                  <a:lin ang="5400000" scaled="0"/>
                </a:gradFill>
              </a:defRPr>
            </a:lvl1pPr>
          </a:lstStyle>
          <a:p>
            <a:r>
              <a:rPr lang="en-US" dirty="0"/>
              <a:t>Section title</a:t>
            </a:r>
          </a:p>
        </p:txBody>
      </p:sp>
      <p:sp>
        <p:nvSpPr>
          <p:cNvPr id="4" name="Rectangle 3"/>
          <p:cNvSpPr/>
          <p:nvPr userDrawn="1"/>
        </p:nvSpPr>
        <p:spPr bwMode="auto">
          <a:xfrm>
            <a:off x="-45285" y="-706281"/>
            <a:ext cx="12279395" cy="1730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3904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a:prstGeom prst="rect">
            <a:avLst/>
          </a:prstGeom>
        </p:spPr>
        <p:txBody>
          <a:bodyPr/>
          <a:lstStyle>
            <a:lvl1pPr>
              <a:defRPr sz="7057" baseline="0">
                <a:gradFill>
                  <a:gsLst>
                    <a:gs pos="1250">
                      <a:schemeClr val="accent2"/>
                    </a:gs>
                    <a:gs pos="100000">
                      <a:schemeClr val="accent2"/>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extLst>
                <a:ext uri="{28A0092B-C50C-407E-A947-70E740481C1C}">
                  <a14:useLocalDpi xmlns:a14="http://schemas.microsoft.com/office/drawing/2010/main" val="0"/>
                </a:ext>
              </a:extLst>
            </a:blip>
            <a:srcRect/>
            <a:tile tx="-190500" ty="0" sx="75000" sy="75000" flip="none" algn="tl"/>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81578853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itle &amp; 2-color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1174" y="1423774"/>
            <a:ext cx="11650488" cy="1931322"/>
          </a:xfrm>
        </p:spPr>
        <p:txBody>
          <a:bodyPr lIns="182880" tIns="146304" rIns="182880" bIns="146304"/>
          <a:lstStyle>
            <a:lvl1pPr marL="0" indent="0">
              <a:buNone/>
              <a:defRPr sz="2744">
                <a:gradFill>
                  <a:gsLst>
                    <a:gs pos="1250">
                      <a:schemeClr val="accent1"/>
                    </a:gs>
                    <a:gs pos="99000">
                      <a:schemeClr val="accent1"/>
                    </a:gs>
                  </a:gsLst>
                  <a:lin ang="5400000" scaled="0"/>
                </a:gradFill>
                <a:latin typeface="+mn-lt"/>
              </a:defRPr>
            </a:lvl1pPr>
            <a:lvl2pPr marL="277823" indent="-277823">
              <a:buClr>
                <a:schemeClr val="tx1"/>
              </a:buClr>
              <a:buFont typeface="Wingdings" panose="05000000000000000000" pitchFamily="2" charset="2"/>
              <a:buChar char="§"/>
              <a:defRPr lang="en-US" sz="1960" kern="1200" spc="0" baseline="0" dirty="0" smtClean="0">
                <a:gradFill>
                  <a:gsLst>
                    <a:gs pos="1250">
                      <a:schemeClr val="tx2"/>
                    </a:gs>
                    <a:gs pos="100000">
                      <a:schemeClr val="tx2"/>
                    </a:gs>
                  </a:gsLst>
                  <a:lin ang="5400000" scaled="0"/>
                </a:gradFill>
                <a:latin typeface="+mn-lt"/>
                <a:ea typeface="+mn-ea"/>
                <a:cs typeface="+mn-cs"/>
              </a:defRPr>
            </a:lvl2pPr>
            <a:lvl3pPr marL="519798" indent="-233013">
              <a:buFont typeface="Wingdings" panose="05000000000000000000" pitchFamily="2" charset="2"/>
              <a:buChar char="§"/>
              <a:defRPr sz="1960">
                <a:gradFill>
                  <a:gsLst>
                    <a:gs pos="1250">
                      <a:schemeClr val="tx2">
                        <a:lumMod val="60000"/>
                        <a:lumOff val="40000"/>
                      </a:schemeClr>
                    </a:gs>
                    <a:gs pos="100000">
                      <a:schemeClr val="tx2">
                        <a:lumMod val="60000"/>
                        <a:lumOff val="40000"/>
                      </a:schemeClr>
                    </a:gs>
                  </a:gsLst>
                  <a:lin ang="5400000" scaled="0"/>
                </a:gradFill>
              </a:defRPr>
            </a:lvl3pPr>
            <a:lvl4pPr marL="690077" indent="-161317">
              <a:buFont typeface="Wingdings" panose="05000000000000000000" pitchFamily="2" charset="2"/>
              <a:buChar char="§"/>
              <a:defRPr sz="1764">
                <a:gradFill>
                  <a:gsLst>
                    <a:gs pos="1250">
                      <a:schemeClr val="tx2">
                        <a:lumMod val="60000"/>
                        <a:lumOff val="40000"/>
                      </a:schemeClr>
                    </a:gs>
                    <a:gs pos="100000">
                      <a:schemeClr val="tx2">
                        <a:lumMod val="60000"/>
                        <a:lumOff val="40000"/>
                      </a:schemeClr>
                    </a:gs>
                  </a:gsLst>
                  <a:lin ang="5400000" scaled="0"/>
                </a:gradFill>
              </a:defRPr>
            </a:lvl4pPr>
            <a:lvl5pPr marL="860355" indent="-179241">
              <a:buFont typeface="Wingdings" panose="05000000000000000000" pitchFamily="2" charset="2"/>
              <a:buChar char="§"/>
              <a:defRPr sz="1764">
                <a:gradFill>
                  <a:gsLst>
                    <a:gs pos="1250">
                      <a:schemeClr val="tx2">
                        <a:lumMod val="60000"/>
                        <a:lumOff val="40000"/>
                      </a:schemeClr>
                    </a:gs>
                    <a:gs pos="100000">
                      <a:schemeClr val="tx2">
                        <a:lumMod val="60000"/>
                        <a:lumOff val="40000"/>
                      </a:schemeClr>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4"/>
          <p:cNvGrpSpPr>
            <a:grpSpLocks noChangeAspect="1"/>
          </p:cNvGrpSpPr>
          <p:nvPr userDrawn="1"/>
        </p:nvGrpSpPr>
        <p:grpSpPr bwMode="auto">
          <a:xfrm>
            <a:off x="10310869" y="6327230"/>
            <a:ext cx="1474982" cy="269276"/>
            <a:chOff x="6627" y="4065"/>
            <a:chExt cx="948" cy="173"/>
          </a:xfrm>
        </p:grpSpPr>
        <p:sp>
          <p:nvSpPr>
            <p:cNvPr id="5"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7"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8"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9"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0"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1"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2"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3"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4"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5"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6"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7"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a:solidFill>
                    <a:srgbClr val="FFFFFF"/>
                  </a:solidFill>
                  <a:latin typeface="Myriad Pro" panose="020B0503030403020204" pitchFamily="34" charset="0"/>
                </a:rPr>
                <a:t>T</a:t>
              </a:r>
              <a:endParaRPr lang="en-US" altLang="en-US" sz="1764">
                <a:solidFill>
                  <a:srgbClr val="00BCF2"/>
                </a:solidFill>
              </a:endParaRPr>
            </a:p>
          </p:txBody>
        </p:sp>
        <p:sp>
          <p:nvSpPr>
            <p:cNvPr id="18"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dirty="0">
                  <a:solidFill>
                    <a:srgbClr val="FFFFFF"/>
                  </a:solidFill>
                  <a:latin typeface="Myriad Pro" panose="020B0503030403020204" pitchFamily="34" charset="0"/>
                </a:rPr>
                <a:t>OUR</a:t>
              </a:r>
              <a:endParaRPr lang="en-US" altLang="en-US" sz="1764" dirty="0">
                <a:solidFill>
                  <a:srgbClr val="00BCF2"/>
                </a:solidFill>
              </a:endParaRPr>
            </a:p>
          </p:txBody>
        </p:sp>
      </p:grpSp>
      <p:sp>
        <p:nvSpPr>
          <p:cNvPr id="19" name="Rectangle 18"/>
          <p:cNvSpPr/>
          <p:nvPr userDrawn="1"/>
        </p:nvSpPr>
        <p:spPr bwMode="ltGray">
          <a:xfrm>
            <a:off x="0" y="0"/>
            <a:ext cx="12188825"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107543" rIns="143391" bIns="107543"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3266592"/>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wo Column 2-color 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427366"/>
            <a:ext cx="5377147" cy="1931322"/>
          </a:xfrm>
        </p:spPr>
        <p:txBody>
          <a:bodyPr wrap="square" lIns="182880" tIns="146304" rIns="182880" bIns="146304">
            <a:spAutoFit/>
          </a:bodyPr>
          <a:lstStyle>
            <a:lvl1pPr marL="0" indent="0">
              <a:spcBef>
                <a:spcPts val="1200"/>
              </a:spcBef>
              <a:buClr>
                <a:schemeClr val="tx1"/>
              </a:buClr>
              <a:buFont typeface="Wingdings" pitchFamily="2" charset="2"/>
              <a:buNone/>
              <a:defRPr sz="2744">
                <a:gradFill>
                  <a:gsLst>
                    <a:gs pos="1250">
                      <a:schemeClr val="accent1"/>
                    </a:gs>
                    <a:gs pos="99000">
                      <a:schemeClr val="accent1"/>
                    </a:gs>
                  </a:gsLst>
                  <a:lin ang="5400000" scaled="0"/>
                </a:gradFill>
                <a:latin typeface="+mn-lt"/>
              </a:defRPr>
            </a:lvl1pPr>
            <a:lvl2pPr marL="336076" indent="-336076">
              <a:buNone/>
              <a:defRPr lang="en-US" sz="1960" kern="1200" spc="0" baseline="0" dirty="0" smtClean="0">
                <a:gradFill>
                  <a:gsLst>
                    <a:gs pos="1250">
                      <a:schemeClr val="tx2"/>
                    </a:gs>
                    <a:gs pos="100000">
                      <a:schemeClr val="tx2"/>
                    </a:gs>
                  </a:gsLst>
                  <a:lin ang="5400000" scaled="0"/>
                </a:gradFill>
                <a:latin typeface="+mn-lt"/>
                <a:ea typeface="+mn-ea"/>
                <a:cs typeface="+mn-cs"/>
              </a:defRPr>
            </a:lvl2pPr>
            <a:lvl3pPr marL="622861" indent="-336076">
              <a:buNone/>
              <a:tabLst/>
              <a:defRPr lang="en-US" sz="1960"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824" indent="-280064">
              <a:buNone/>
              <a:defRPr lang="en-US" sz="1764"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178" indent="-280064">
              <a:buNone/>
              <a:tabLst/>
              <a:defRPr lang="en-US" sz="1764"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427366"/>
            <a:ext cx="5377147" cy="1931322"/>
          </a:xfrm>
        </p:spPr>
        <p:txBody>
          <a:bodyPr wrap="square" lIns="182880" tIns="146304" rIns="182880" bIns="146304">
            <a:spAutoFit/>
          </a:bodyPr>
          <a:lstStyle>
            <a:lvl1pPr marL="0" indent="0">
              <a:spcBef>
                <a:spcPts val="1200"/>
              </a:spcBef>
              <a:buClr>
                <a:schemeClr val="tx1"/>
              </a:buClr>
              <a:buFont typeface="Wingdings" pitchFamily="2" charset="2"/>
              <a:buNone/>
              <a:defRPr sz="2744">
                <a:gradFill>
                  <a:gsLst>
                    <a:gs pos="1250">
                      <a:schemeClr val="accent1"/>
                    </a:gs>
                    <a:gs pos="99000">
                      <a:schemeClr val="accent1"/>
                    </a:gs>
                  </a:gsLst>
                  <a:lin ang="5400000" scaled="0"/>
                </a:gradFill>
                <a:latin typeface="+mn-lt"/>
              </a:defRPr>
            </a:lvl1pPr>
            <a:lvl2pPr marL="336076" indent="-336076">
              <a:buNone/>
              <a:defRPr lang="en-US" sz="1960" kern="1200" spc="0" baseline="0" dirty="0" smtClean="0">
                <a:gradFill>
                  <a:gsLst>
                    <a:gs pos="1250">
                      <a:schemeClr val="tx2"/>
                    </a:gs>
                    <a:gs pos="100000">
                      <a:schemeClr val="tx2"/>
                    </a:gs>
                  </a:gsLst>
                  <a:lin ang="5400000" scaled="0"/>
                </a:gradFill>
                <a:latin typeface="+mn-lt"/>
                <a:ea typeface="+mn-ea"/>
                <a:cs typeface="+mn-cs"/>
              </a:defRPr>
            </a:lvl2pPr>
            <a:lvl3pPr marL="622861" indent="-336076">
              <a:buNone/>
              <a:tabLst/>
              <a:defRPr lang="en-US" sz="1960"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3pPr>
            <a:lvl4pPr marL="808824" indent="-280064">
              <a:buNone/>
              <a:defRPr lang="en-US" sz="1764" kern="1200" spc="0" baseline="0" dirty="0" smtClean="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4pPr>
            <a:lvl5pPr marL="961178" indent="-280064">
              <a:buNone/>
              <a:tabLst/>
              <a:defRPr lang="en-US" sz="1764" kern="1200" spc="0" baseline="0" dirty="0">
                <a:gradFill>
                  <a:gsLst>
                    <a:gs pos="1250">
                      <a:schemeClr val="tx2">
                        <a:lumMod val="60000"/>
                        <a:lumOff val="40000"/>
                      </a:schemeClr>
                    </a:gs>
                    <a:gs pos="100000">
                      <a:schemeClr val="tx2">
                        <a:lumMod val="60000"/>
                        <a:lumOff val="40000"/>
                      </a:schemeClr>
                    </a:gs>
                  </a:gsLst>
                  <a:lin ang="5400000" scaled="0"/>
                </a:gra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4"/>
          <p:cNvGrpSpPr>
            <a:grpSpLocks noChangeAspect="1"/>
          </p:cNvGrpSpPr>
          <p:nvPr userDrawn="1"/>
        </p:nvGrpSpPr>
        <p:grpSpPr bwMode="auto">
          <a:xfrm>
            <a:off x="10310869" y="6327230"/>
            <a:ext cx="1474982"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a:solidFill>
                    <a:srgbClr val="FFFFFF"/>
                  </a:solidFill>
                  <a:latin typeface="Myriad Pro" panose="020B0503030403020204" pitchFamily="34" charset="0"/>
                </a:rPr>
                <a:t>T</a:t>
              </a:r>
              <a:endParaRPr lang="en-US" altLang="en-US" sz="1764">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dirty="0">
                  <a:solidFill>
                    <a:srgbClr val="FFFFFF"/>
                  </a:solidFill>
                  <a:latin typeface="Myriad Pro" panose="020B0503030403020204" pitchFamily="34" charset="0"/>
                </a:rPr>
                <a:t>OUR</a:t>
              </a:r>
              <a:endParaRPr lang="en-US" altLang="en-US" sz="1764" dirty="0">
                <a:solidFill>
                  <a:srgbClr val="00BCF2"/>
                </a:solidFill>
              </a:endParaRPr>
            </a:p>
          </p:txBody>
        </p:sp>
      </p:grpSp>
      <p:grpSp>
        <p:nvGrpSpPr>
          <p:cNvPr id="21" name="Group 4"/>
          <p:cNvGrpSpPr>
            <a:grpSpLocks noChangeAspect="1"/>
          </p:cNvGrpSpPr>
          <p:nvPr userDrawn="1"/>
        </p:nvGrpSpPr>
        <p:grpSpPr bwMode="auto">
          <a:xfrm>
            <a:off x="12732538" y="420857"/>
            <a:ext cx="1179878" cy="1179649"/>
            <a:chOff x="2519" y="2231"/>
            <a:chExt cx="1673" cy="1672"/>
          </a:xfrm>
        </p:grpSpPr>
        <p:sp>
          <p:nvSpPr>
            <p:cNvPr id="22" name="AutoShape 3"/>
            <p:cNvSpPr>
              <a:spLocks noChangeAspect="1" noChangeArrowheads="1" noTextEdit="1"/>
            </p:cNvSpPr>
            <p:nvPr userDrawn="1"/>
          </p:nvSpPr>
          <p:spPr bwMode="auto">
            <a:xfrm>
              <a:off x="2519" y="2231"/>
              <a:ext cx="1673" cy="1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23" name="Rectangle 5"/>
            <p:cNvSpPr>
              <a:spLocks noChangeArrowheads="1"/>
            </p:cNvSpPr>
            <p:nvPr userDrawn="1"/>
          </p:nvSpPr>
          <p:spPr bwMode="auto">
            <a:xfrm>
              <a:off x="2519" y="2231"/>
              <a:ext cx="1671" cy="16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24" name="Freeform 6"/>
            <p:cNvSpPr>
              <a:spLocks/>
            </p:cNvSpPr>
            <p:nvPr userDrawn="1"/>
          </p:nvSpPr>
          <p:spPr bwMode="auto">
            <a:xfrm>
              <a:off x="2728" y="2542"/>
              <a:ext cx="517" cy="1031"/>
            </a:xfrm>
            <a:custGeom>
              <a:avLst/>
              <a:gdLst>
                <a:gd name="T0" fmla="*/ 92 w 517"/>
                <a:gd name="T1" fmla="*/ 1031 h 1031"/>
                <a:gd name="T2" fmla="*/ 0 w 517"/>
                <a:gd name="T3" fmla="*/ 1031 h 1031"/>
                <a:gd name="T4" fmla="*/ 425 w 517"/>
                <a:gd name="T5" fmla="*/ 0 h 1031"/>
                <a:gd name="T6" fmla="*/ 517 w 517"/>
                <a:gd name="T7" fmla="*/ 0 h 1031"/>
                <a:gd name="T8" fmla="*/ 92 w 517"/>
                <a:gd name="T9" fmla="*/ 1031 h 1031"/>
              </a:gdLst>
              <a:ahLst/>
              <a:cxnLst>
                <a:cxn ang="0">
                  <a:pos x="T0" y="T1"/>
                </a:cxn>
                <a:cxn ang="0">
                  <a:pos x="T2" y="T3"/>
                </a:cxn>
                <a:cxn ang="0">
                  <a:pos x="T4" y="T5"/>
                </a:cxn>
                <a:cxn ang="0">
                  <a:pos x="T6" y="T7"/>
                </a:cxn>
                <a:cxn ang="0">
                  <a:pos x="T8" y="T9"/>
                </a:cxn>
              </a:cxnLst>
              <a:rect l="0" t="0" r="r" b="b"/>
              <a:pathLst>
                <a:path w="517" h="1031">
                  <a:moveTo>
                    <a:pt x="92" y="1031"/>
                  </a:moveTo>
                  <a:lnTo>
                    <a:pt x="0" y="1031"/>
                  </a:lnTo>
                  <a:lnTo>
                    <a:pt x="425" y="0"/>
                  </a:lnTo>
                  <a:lnTo>
                    <a:pt x="517" y="0"/>
                  </a:lnTo>
                  <a:lnTo>
                    <a:pt x="92" y="10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25" name="Freeform 7"/>
            <p:cNvSpPr>
              <a:spLocks noEditPoints="1"/>
            </p:cNvSpPr>
            <p:nvPr userDrawn="1"/>
          </p:nvSpPr>
          <p:spPr bwMode="auto">
            <a:xfrm>
              <a:off x="3288" y="2542"/>
              <a:ext cx="693" cy="1048"/>
            </a:xfrm>
            <a:custGeom>
              <a:avLst/>
              <a:gdLst>
                <a:gd name="T0" fmla="*/ 292 w 292"/>
                <a:gd name="T1" fmla="*/ 276 h 442"/>
                <a:gd name="T2" fmla="*/ 283 w 292"/>
                <a:gd name="T3" fmla="*/ 342 h 442"/>
                <a:gd name="T4" fmla="*/ 257 w 292"/>
                <a:gd name="T5" fmla="*/ 395 h 442"/>
                <a:gd name="T6" fmla="*/ 213 w 292"/>
                <a:gd name="T7" fmla="*/ 430 h 442"/>
                <a:gd name="T8" fmla="*/ 154 w 292"/>
                <a:gd name="T9" fmla="*/ 442 h 442"/>
                <a:gd name="T10" fmla="*/ 126 w 292"/>
                <a:gd name="T11" fmla="*/ 439 h 442"/>
                <a:gd name="T12" fmla="*/ 102 w 292"/>
                <a:gd name="T13" fmla="*/ 429 h 442"/>
                <a:gd name="T14" fmla="*/ 84 w 292"/>
                <a:gd name="T15" fmla="*/ 415 h 442"/>
                <a:gd name="T16" fmla="*/ 69 w 292"/>
                <a:gd name="T17" fmla="*/ 397 h 442"/>
                <a:gd name="T18" fmla="*/ 68 w 292"/>
                <a:gd name="T19" fmla="*/ 397 h 442"/>
                <a:gd name="T20" fmla="*/ 68 w 292"/>
                <a:gd name="T21" fmla="*/ 435 h 442"/>
                <a:gd name="T22" fmla="*/ 0 w 292"/>
                <a:gd name="T23" fmla="*/ 435 h 442"/>
                <a:gd name="T24" fmla="*/ 0 w 292"/>
                <a:gd name="T25" fmla="*/ 107 h 442"/>
                <a:gd name="T26" fmla="*/ 44 w 292"/>
                <a:gd name="T27" fmla="*/ 0 h 442"/>
                <a:gd name="T28" fmla="*/ 68 w 292"/>
                <a:gd name="T29" fmla="*/ 0 h 442"/>
                <a:gd name="T30" fmla="*/ 68 w 292"/>
                <a:gd name="T31" fmla="*/ 182 h 442"/>
                <a:gd name="T32" fmla="*/ 69 w 292"/>
                <a:gd name="T33" fmla="*/ 182 h 442"/>
                <a:gd name="T34" fmla="*/ 87 w 292"/>
                <a:gd name="T35" fmla="*/ 160 h 442"/>
                <a:gd name="T36" fmla="*/ 109 w 292"/>
                <a:gd name="T37" fmla="*/ 142 h 442"/>
                <a:gd name="T38" fmla="*/ 136 w 292"/>
                <a:gd name="T39" fmla="*/ 131 h 442"/>
                <a:gd name="T40" fmla="*/ 169 w 292"/>
                <a:gd name="T41" fmla="*/ 127 h 442"/>
                <a:gd name="T42" fmla="*/ 224 w 292"/>
                <a:gd name="T43" fmla="*/ 139 h 442"/>
                <a:gd name="T44" fmla="*/ 263 w 292"/>
                <a:gd name="T45" fmla="*/ 171 h 442"/>
                <a:gd name="T46" fmla="*/ 285 w 292"/>
                <a:gd name="T47" fmla="*/ 219 h 442"/>
                <a:gd name="T48" fmla="*/ 292 w 292"/>
                <a:gd name="T49" fmla="*/ 276 h 442"/>
                <a:gd name="T50" fmla="*/ 222 w 292"/>
                <a:gd name="T51" fmla="*/ 275 h 442"/>
                <a:gd name="T52" fmla="*/ 217 w 292"/>
                <a:gd name="T53" fmla="*/ 237 h 442"/>
                <a:gd name="T54" fmla="*/ 202 w 292"/>
                <a:gd name="T55" fmla="*/ 207 h 442"/>
                <a:gd name="T56" fmla="*/ 178 w 292"/>
                <a:gd name="T57" fmla="*/ 189 h 442"/>
                <a:gd name="T58" fmla="*/ 146 w 292"/>
                <a:gd name="T59" fmla="*/ 182 h 442"/>
                <a:gd name="T60" fmla="*/ 114 w 292"/>
                <a:gd name="T61" fmla="*/ 189 h 442"/>
                <a:gd name="T62" fmla="*/ 89 w 292"/>
                <a:gd name="T63" fmla="*/ 207 h 442"/>
                <a:gd name="T64" fmla="*/ 73 w 292"/>
                <a:gd name="T65" fmla="*/ 235 h 442"/>
                <a:gd name="T66" fmla="*/ 67 w 292"/>
                <a:gd name="T67" fmla="*/ 271 h 442"/>
                <a:gd name="T68" fmla="*/ 67 w 292"/>
                <a:gd name="T69" fmla="*/ 311 h 442"/>
                <a:gd name="T70" fmla="*/ 73 w 292"/>
                <a:gd name="T71" fmla="*/ 340 h 442"/>
                <a:gd name="T72" fmla="*/ 88 w 292"/>
                <a:gd name="T73" fmla="*/ 364 h 442"/>
                <a:gd name="T74" fmla="*/ 111 w 292"/>
                <a:gd name="T75" fmla="*/ 381 h 442"/>
                <a:gd name="T76" fmla="*/ 140 w 292"/>
                <a:gd name="T77" fmla="*/ 387 h 442"/>
                <a:gd name="T78" fmla="*/ 174 w 292"/>
                <a:gd name="T79" fmla="*/ 379 h 442"/>
                <a:gd name="T80" fmla="*/ 200 w 292"/>
                <a:gd name="T81" fmla="*/ 359 h 442"/>
                <a:gd name="T82" fmla="*/ 216 w 292"/>
                <a:gd name="T83" fmla="*/ 324 h 442"/>
                <a:gd name="T84" fmla="*/ 222 w 292"/>
                <a:gd name="T85" fmla="*/ 27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2" h="442">
                  <a:moveTo>
                    <a:pt x="292" y="276"/>
                  </a:moveTo>
                  <a:cubicBezTo>
                    <a:pt x="292" y="300"/>
                    <a:pt x="289" y="322"/>
                    <a:pt x="283" y="342"/>
                  </a:cubicBezTo>
                  <a:cubicBezTo>
                    <a:pt x="277" y="363"/>
                    <a:pt x="268" y="380"/>
                    <a:pt x="257" y="395"/>
                  </a:cubicBezTo>
                  <a:cubicBezTo>
                    <a:pt x="245" y="410"/>
                    <a:pt x="231" y="421"/>
                    <a:pt x="213" y="430"/>
                  </a:cubicBezTo>
                  <a:cubicBezTo>
                    <a:pt x="196" y="438"/>
                    <a:pt x="177" y="442"/>
                    <a:pt x="154" y="442"/>
                  </a:cubicBezTo>
                  <a:cubicBezTo>
                    <a:pt x="144" y="442"/>
                    <a:pt x="135" y="441"/>
                    <a:pt x="126" y="439"/>
                  </a:cubicBezTo>
                  <a:cubicBezTo>
                    <a:pt x="117" y="436"/>
                    <a:pt x="109" y="433"/>
                    <a:pt x="102" y="429"/>
                  </a:cubicBezTo>
                  <a:cubicBezTo>
                    <a:pt x="95" y="425"/>
                    <a:pt x="89" y="420"/>
                    <a:pt x="84" y="415"/>
                  </a:cubicBezTo>
                  <a:cubicBezTo>
                    <a:pt x="78" y="409"/>
                    <a:pt x="73" y="403"/>
                    <a:pt x="69" y="397"/>
                  </a:cubicBezTo>
                  <a:cubicBezTo>
                    <a:pt x="68" y="397"/>
                    <a:pt x="68" y="397"/>
                    <a:pt x="68" y="397"/>
                  </a:cubicBezTo>
                  <a:cubicBezTo>
                    <a:pt x="68" y="435"/>
                    <a:pt x="68" y="435"/>
                    <a:pt x="68" y="435"/>
                  </a:cubicBezTo>
                  <a:cubicBezTo>
                    <a:pt x="0" y="435"/>
                    <a:pt x="0" y="435"/>
                    <a:pt x="0" y="435"/>
                  </a:cubicBezTo>
                  <a:cubicBezTo>
                    <a:pt x="0" y="107"/>
                    <a:pt x="0" y="107"/>
                    <a:pt x="0" y="107"/>
                  </a:cubicBezTo>
                  <a:cubicBezTo>
                    <a:pt x="44" y="0"/>
                    <a:pt x="44" y="0"/>
                    <a:pt x="44" y="0"/>
                  </a:cubicBezTo>
                  <a:cubicBezTo>
                    <a:pt x="68" y="0"/>
                    <a:pt x="68" y="0"/>
                    <a:pt x="68" y="0"/>
                  </a:cubicBezTo>
                  <a:cubicBezTo>
                    <a:pt x="68" y="182"/>
                    <a:pt x="68" y="182"/>
                    <a:pt x="68" y="182"/>
                  </a:cubicBezTo>
                  <a:cubicBezTo>
                    <a:pt x="69" y="182"/>
                    <a:pt x="69" y="182"/>
                    <a:pt x="69" y="182"/>
                  </a:cubicBezTo>
                  <a:cubicBezTo>
                    <a:pt x="74" y="174"/>
                    <a:pt x="80" y="166"/>
                    <a:pt x="87" y="160"/>
                  </a:cubicBezTo>
                  <a:cubicBezTo>
                    <a:pt x="93" y="153"/>
                    <a:pt x="101" y="147"/>
                    <a:pt x="109" y="142"/>
                  </a:cubicBezTo>
                  <a:cubicBezTo>
                    <a:pt x="117" y="137"/>
                    <a:pt x="126" y="134"/>
                    <a:pt x="136" y="131"/>
                  </a:cubicBezTo>
                  <a:cubicBezTo>
                    <a:pt x="146" y="128"/>
                    <a:pt x="157" y="127"/>
                    <a:pt x="169" y="127"/>
                  </a:cubicBezTo>
                  <a:cubicBezTo>
                    <a:pt x="190" y="127"/>
                    <a:pt x="209" y="131"/>
                    <a:pt x="224" y="139"/>
                  </a:cubicBezTo>
                  <a:cubicBezTo>
                    <a:pt x="240" y="147"/>
                    <a:pt x="253" y="158"/>
                    <a:pt x="263" y="171"/>
                  </a:cubicBezTo>
                  <a:cubicBezTo>
                    <a:pt x="273" y="185"/>
                    <a:pt x="280" y="201"/>
                    <a:pt x="285" y="219"/>
                  </a:cubicBezTo>
                  <a:cubicBezTo>
                    <a:pt x="290" y="237"/>
                    <a:pt x="292" y="256"/>
                    <a:pt x="292" y="276"/>
                  </a:cubicBezTo>
                  <a:moveTo>
                    <a:pt x="222" y="275"/>
                  </a:moveTo>
                  <a:cubicBezTo>
                    <a:pt x="222" y="261"/>
                    <a:pt x="220" y="248"/>
                    <a:pt x="217" y="237"/>
                  </a:cubicBezTo>
                  <a:cubicBezTo>
                    <a:pt x="213" y="225"/>
                    <a:pt x="208" y="215"/>
                    <a:pt x="202" y="207"/>
                  </a:cubicBezTo>
                  <a:cubicBezTo>
                    <a:pt x="195" y="199"/>
                    <a:pt x="188" y="193"/>
                    <a:pt x="178" y="189"/>
                  </a:cubicBezTo>
                  <a:cubicBezTo>
                    <a:pt x="169" y="184"/>
                    <a:pt x="158" y="182"/>
                    <a:pt x="146" y="182"/>
                  </a:cubicBezTo>
                  <a:cubicBezTo>
                    <a:pt x="135" y="182"/>
                    <a:pt x="124" y="184"/>
                    <a:pt x="114" y="189"/>
                  </a:cubicBezTo>
                  <a:cubicBezTo>
                    <a:pt x="105" y="193"/>
                    <a:pt x="96" y="199"/>
                    <a:pt x="89" y="207"/>
                  </a:cubicBezTo>
                  <a:cubicBezTo>
                    <a:pt x="82" y="215"/>
                    <a:pt x="77" y="224"/>
                    <a:pt x="73" y="235"/>
                  </a:cubicBezTo>
                  <a:cubicBezTo>
                    <a:pt x="69" y="246"/>
                    <a:pt x="67" y="258"/>
                    <a:pt x="67" y="271"/>
                  </a:cubicBezTo>
                  <a:cubicBezTo>
                    <a:pt x="67" y="311"/>
                    <a:pt x="67" y="311"/>
                    <a:pt x="67" y="311"/>
                  </a:cubicBezTo>
                  <a:cubicBezTo>
                    <a:pt x="67" y="321"/>
                    <a:pt x="69" y="331"/>
                    <a:pt x="73" y="340"/>
                  </a:cubicBezTo>
                  <a:cubicBezTo>
                    <a:pt x="76" y="350"/>
                    <a:pt x="81" y="358"/>
                    <a:pt x="88" y="364"/>
                  </a:cubicBezTo>
                  <a:cubicBezTo>
                    <a:pt x="94" y="371"/>
                    <a:pt x="102" y="377"/>
                    <a:pt x="111" y="381"/>
                  </a:cubicBezTo>
                  <a:cubicBezTo>
                    <a:pt x="120" y="385"/>
                    <a:pt x="129" y="387"/>
                    <a:pt x="140" y="387"/>
                  </a:cubicBezTo>
                  <a:cubicBezTo>
                    <a:pt x="152" y="387"/>
                    <a:pt x="164" y="384"/>
                    <a:pt x="174" y="379"/>
                  </a:cubicBezTo>
                  <a:cubicBezTo>
                    <a:pt x="184" y="375"/>
                    <a:pt x="193" y="368"/>
                    <a:pt x="200" y="359"/>
                  </a:cubicBezTo>
                  <a:cubicBezTo>
                    <a:pt x="207" y="349"/>
                    <a:pt x="212" y="338"/>
                    <a:pt x="216" y="324"/>
                  </a:cubicBezTo>
                  <a:cubicBezTo>
                    <a:pt x="220" y="310"/>
                    <a:pt x="222" y="294"/>
                    <a:pt x="222" y="27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grpSp>
      <p:sp>
        <p:nvSpPr>
          <p:cNvPr id="28" name="Rectangle 27"/>
          <p:cNvSpPr/>
          <p:nvPr userDrawn="1"/>
        </p:nvSpPr>
        <p:spPr bwMode="ltGray">
          <a:xfrm>
            <a:off x="0" y="0"/>
            <a:ext cx="12188825"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107543" rIns="143391" bIns="107543"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4884028"/>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418303"/>
            <a:ext cx="5377147" cy="1931322"/>
          </a:xfrm>
        </p:spPr>
        <p:txBody>
          <a:bodyPr wrap="square" lIns="182880" tIns="146304" rIns="182880" bIns="146304">
            <a:spAutoFit/>
          </a:bodyPr>
          <a:lstStyle>
            <a:lvl1pPr marL="0" indent="0">
              <a:spcBef>
                <a:spcPts val="1200"/>
              </a:spcBef>
              <a:buClr>
                <a:schemeClr val="tx1"/>
              </a:buClr>
              <a:buFont typeface="Wingdings" pitchFamily="2" charset="2"/>
              <a:buNone/>
              <a:defRPr sz="2744">
                <a:latin typeface="+mn-lt"/>
              </a:defRPr>
            </a:lvl1pPr>
            <a:lvl2pPr marL="0" indent="0">
              <a:buNone/>
              <a:defRPr sz="1960">
                <a:gradFill>
                  <a:gsLst>
                    <a:gs pos="1250">
                      <a:schemeClr val="tx2"/>
                    </a:gs>
                    <a:gs pos="100000">
                      <a:schemeClr val="tx2"/>
                    </a:gs>
                  </a:gsLst>
                  <a:lin ang="5400000" scaled="0"/>
                </a:gradFill>
              </a:defRPr>
            </a:lvl2pPr>
            <a:lvl3pPr marL="227163" indent="0">
              <a:buNone/>
              <a:tabLst/>
              <a:defRPr sz="1960">
                <a:gradFill>
                  <a:gsLst>
                    <a:gs pos="1250">
                      <a:schemeClr val="tx2">
                        <a:lumMod val="60000"/>
                        <a:lumOff val="40000"/>
                      </a:schemeClr>
                    </a:gs>
                    <a:gs pos="100000">
                      <a:schemeClr val="tx2">
                        <a:lumMod val="60000"/>
                        <a:lumOff val="40000"/>
                      </a:schemeClr>
                    </a:gs>
                  </a:gsLst>
                  <a:lin ang="5400000" scaled="0"/>
                </a:gradFill>
              </a:defRPr>
            </a:lvl3pPr>
            <a:lvl4pPr marL="451214" indent="0">
              <a:buNone/>
              <a:defRPr sz="1764">
                <a:gradFill>
                  <a:gsLst>
                    <a:gs pos="1250">
                      <a:schemeClr val="tx2">
                        <a:lumMod val="60000"/>
                        <a:lumOff val="40000"/>
                      </a:schemeClr>
                    </a:gs>
                    <a:gs pos="100000">
                      <a:schemeClr val="tx2">
                        <a:lumMod val="60000"/>
                        <a:lumOff val="40000"/>
                      </a:schemeClr>
                    </a:gs>
                  </a:gsLst>
                  <a:lin ang="5400000" scaled="0"/>
                </a:gradFill>
              </a:defRPr>
            </a:lvl4pPr>
            <a:lvl5pPr marL="672153" indent="0">
              <a:buNone/>
              <a:tabLst/>
              <a:defRPr sz="1764">
                <a:gradFill>
                  <a:gsLst>
                    <a:gs pos="1250">
                      <a:schemeClr val="tx2">
                        <a:lumMod val="60000"/>
                        <a:lumOff val="40000"/>
                      </a:schemeClr>
                    </a:gs>
                    <a:gs pos="100000">
                      <a:schemeClr val="tx2">
                        <a:lumMod val="60000"/>
                        <a:lumOff val="40000"/>
                      </a:schemeClr>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418303"/>
            <a:ext cx="5377147" cy="2322752"/>
          </a:xfrm>
        </p:spPr>
        <p:txBody>
          <a:bodyPr wrap="square" lIns="182880" tIns="146304" rIns="182880" bIns="146304">
            <a:spAutoFit/>
          </a:bodyPr>
          <a:lstStyle>
            <a:lvl1pPr marL="0" indent="0">
              <a:spcBef>
                <a:spcPts val="1200"/>
              </a:spcBef>
              <a:buClr>
                <a:schemeClr val="tx1"/>
              </a:buClr>
              <a:buFont typeface="Wingdings" pitchFamily="2" charset="2"/>
              <a:buNone/>
              <a:defRPr lang="en-US" sz="2744" kern="1200" spc="0" baseline="0" dirty="0" smtClean="0">
                <a:gradFill>
                  <a:gsLst>
                    <a:gs pos="1250">
                      <a:schemeClr val="tx1"/>
                    </a:gs>
                    <a:gs pos="100000">
                      <a:schemeClr val="tx1"/>
                    </a:gs>
                  </a:gsLst>
                  <a:lin ang="5400000" scaled="0"/>
                </a:gradFill>
                <a:latin typeface="+mn-lt"/>
                <a:ea typeface="+mn-ea"/>
                <a:cs typeface="+mn-cs"/>
              </a:defRPr>
            </a:lvl1pPr>
            <a:lvl2pPr marL="0" indent="0">
              <a:buNone/>
              <a:defRPr lang="en-US" sz="1960" kern="1200" spc="0" baseline="0" dirty="0" smtClean="0">
                <a:gradFill>
                  <a:gsLst>
                    <a:gs pos="1250">
                      <a:schemeClr val="tx2"/>
                    </a:gs>
                    <a:gs pos="100000">
                      <a:schemeClr val="tx2"/>
                    </a:gs>
                  </a:gsLst>
                  <a:lin ang="5400000" scaled="0"/>
                </a:gradFill>
                <a:latin typeface="+mn-lt"/>
                <a:ea typeface="+mn-ea"/>
                <a:cs typeface="+mn-cs"/>
              </a:defRPr>
            </a:lvl2pPr>
            <a:lvl3pPr marL="227163" indent="0">
              <a:buNone/>
              <a:tabLst/>
              <a:defRPr sz="1960">
                <a:gradFill>
                  <a:gsLst>
                    <a:gs pos="1250">
                      <a:schemeClr val="tx2">
                        <a:lumMod val="60000"/>
                        <a:lumOff val="40000"/>
                      </a:schemeClr>
                    </a:gs>
                    <a:gs pos="100000">
                      <a:schemeClr val="tx2">
                        <a:lumMod val="60000"/>
                        <a:lumOff val="40000"/>
                      </a:schemeClr>
                    </a:gs>
                  </a:gsLst>
                  <a:lin ang="5400000" scaled="0"/>
                </a:gradFill>
              </a:defRPr>
            </a:lvl3pPr>
            <a:lvl4pPr marL="451214" indent="0">
              <a:buNone/>
              <a:defRPr sz="1764">
                <a:gradFill>
                  <a:gsLst>
                    <a:gs pos="1250">
                      <a:schemeClr val="tx2">
                        <a:lumMod val="60000"/>
                        <a:lumOff val="40000"/>
                      </a:schemeClr>
                    </a:gs>
                    <a:gs pos="100000">
                      <a:schemeClr val="tx2">
                        <a:lumMod val="60000"/>
                        <a:lumOff val="40000"/>
                      </a:schemeClr>
                    </a:gs>
                  </a:gsLst>
                  <a:lin ang="5400000" scaled="0"/>
                </a:gradFill>
              </a:defRPr>
            </a:lvl4pPr>
            <a:lvl5pPr marL="672153" indent="0">
              <a:buNone/>
              <a:tabLst/>
              <a:defRPr sz="1764">
                <a:gradFill>
                  <a:gsLst>
                    <a:gs pos="1250">
                      <a:schemeClr val="tx2">
                        <a:lumMod val="60000"/>
                        <a:lumOff val="40000"/>
                      </a:schemeClr>
                    </a:gs>
                    <a:gs pos="100000">
                      <a:schemeClr val="tx2">
                        <a:lumMod val="60000"/>
                        <a:lumOff val="40000"/>
                      </a:schemeClr>
                    </a:gs>
                  </a:gsLst>
                  <a:lin ang="5400000" scaled="0"/>
                </a:gradFill>
              </a:defRPr>
            </a:lvl5pPr>
          </a:lstStyle>
          <a:p>
            <a:pPr marL="0" marR="0" lvl="0"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Click to edit Master text styles</a:t>
            </a:r>
          </a:p>
          <a:p>
            <a:pPr marL="0" marR="0" lvl="1"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Second level</a:t>
            </a:r>
          </a:p>
          <a:p>
            <a:pPr marL="0" marR="0" lvl="2"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Third level</a:t>
            </a:r>
          </a:p>
          <a:p>
            <a:pPr marL="0" marR="0" lvl="3"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Fourth level</a:t>
            </a:r>
          </a:p>
          <a:p>
            <a:pPr marL="0" marR="0" lvl="4" indent="0" algn="l" defTabSz="914180" rtl="0" eaLnBrk="1" fontAlgn="auto" latinLnBrk="0" hangingPunct="1">
              <a:lnSpc>
                <a:spcPct val="90000"/>
              </a:lnSpc>
              <a:spcBef>
                <a:spcPts val="1200"/>
              </a:spcBef>
              <a:spcAft>
                <a:spcPts val="0"/>
              </a:spcAft>
              <a:buClr>
                <a:schemeClr val="tx1"/>
              </a:buClr>
              <a:buSzPct val="90000"/>
              <a:buFont typeface="Wingdings" pitchFamily="2" charset="2"/>
              <a:buNone/>
              <a:tabLst/>
            </a:pPr>
            <a:r>
              <a:rPr lang="en-US"/>
              <a:t>Fifth level</a:t>
            </a:r>
            <a:endParaRPr lang="en-US" dirty="0"/>
          </a:p>
        </p:txBody>
      </p:sp>
      <p:grpSp>
        <p:nvGrpSpPr>
          <p:cNvPr id="6" name="Group 4"/>
          <p:cNvGrpSpPr>
            <a:grpSpLocks noChangeAspect="1"/>
          </p:cNvGrpSpPr>
          <p:nvPr userDrawn="1"/>
        </p:nvGrpSpPr>
        <p:grpSpPr bwMode="auto">
          <a:xfrm>
            <a:off x="10310869" y="6327230"/>
            <a:ext cx="1474982" cy="269276"/>
            <a:chOff x="6627" y="4065"/>
            <a:chExt cx="948" cy="173"/>
          </a:xfrm>
        </p:grpSpPr>
        <p:sp>
          <p:nvSpPr>
            <p:cNvPr id="7"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8"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9"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0"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1"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2"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3"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4"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5"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6"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7"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8"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a:solidFill>
                    <a:srgbClr val="FFFFFF"/>
                  </a:solidFill>
                  <a:latin typeface="Myriad Pro" panose="020B0503030403020204" pitchFamily="34" charset="0"/>
                </a:rPr>
                <a:t>T</a:t>
              </a:r>
              <a:endParaRPr lang="en-US" altLang="en-US" sz="1764">
                <a:solidFill>
                  <a:srgbClr val="00BCF2"/>
                </a:solidFill>
              </a:endParaRPr>
            </a:p>
          </p:txBody>
        </p:sp>
        <p:sp>
          <p:nvSpPr>
            <p:cNvPr id="19"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dirty="0">
                  <a:solidFill>
                    <a:srgbClr val="FFFFFF"/>
                  </a:solidFill>
                  <a:latin typeface="Myriad Pro" panose="020B0503030403020204" pitchFamily="34" charset="0"/>
                </a:rPr>
                <a:t>OUR</a:t>
              </a:r>
              <a:endParaRPr lang="en-US" altLang="en-US" sz="1764" dirty="0">
                <a:solidFill>
                  <a:srgbClr val="00BCF2"/>
                </a:solidFill>
              </a:endParaRPr>
            </a:p>
          </p:txBody>
        </p:sp>
      </p:grpSp>
      <p:sp>
        <p:nvSpPr>
          <p:cNvPr id="29" name="Rectangle 28"/>
          <p:cNvSpPr/>
          <p:nvPr userDrawn="1"/>
        </p:nvSpPr>
        <p:spPr bwMode="ltGray">
          <a:xfrm>
            <a:off x="0" y="0"/>
            <a:ext cx="12188825"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107543" rIns="143391" bIns="107543"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8983252"/>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sldGuideLst>
    </p:ext>
  </p:extLs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pSp>
        <p:nvGrpSpPr>
          <p:cNvPr id="3" name="Group 4"/>
          <p:cNvGrpSpPr>
            <a:grpSpLocks noChangeAspect="1"/>
          </p:cNvGrpSpPr>
          <p:nvPr userDrawn="1"/>
        </p:nvGrpSpPr>
        <p:grpSpPr bwMode="auto">
          <a:xfrm>
            <a:off x="10310869" y="6327230"/>
            <a:ext cx="1474982"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a:solidFill>
                    <a:srgbClr val="FFFFFF"/>
                  </a:solidFill>
                  <a:latin typeface="Myriad Pro" panose="020B0503030403020204" pitchFamily="34" charset="0"/>
                </a:rPr>
                <a:t>T</a:t>
              </a:r>
              <a:endParaRPr lang="en-US" altLang="en-US" sz="1764">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dirty="0">
                  <a:solidFill>
                    <a:srgbClr val="FFFFFF"/>
                  </a:solidFill>
                  <a:latin typeface="Myriad Pro" panose="020B0503030403020204" pitchFamily="34" charset="0"/>
                </a:rPr>
                <a:t>OUR</a:t>
              </a:r>
              <a:endParaRPr lang="en-US" altLang="en-US" sz="1764" dirty="0">
                <a:solidFill>
                  <a:srgbClr val="00BCF2"/>
                </a:solidFill>
              </a:endParaRPr>
            </a:p>
          </p:txBody>
        </p:sp>
      </p:grpSp>
      <p:sp>
        <p:nvSpPr>
          <p:cNvPr id="20" name="Rectangle 19"/>
          <p:cNvSpPr/>
          <p:nvPr userDrawn="1"/>
        </p:nvSpPr>
        <p:spPr bwMode="ltGray">
          <a:xfrm>
            <a:off x="0" y="0"/>
            <a:ext cx="12188825"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107543" rIns="143391" bIns="107543"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174973"/>
      </p:ext>
    </p:extLst>
  </p:cSld>
  <p:clrMapOvr>
    <a:masterClrMapping/>
  </p:clrMapOvr>
  <p:transition>
    <p:fade/>
  </p:transition>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userDrawn="1"/>
        </p:nvGrpSpPr>
        <p:grpSpPr bwMode="auto">
          <a:xfrm>
            <a:off x="10310869" y="6327230"/>
            <a:ext cx="1474982"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a:solidFill>
                    <a:srgbClr val="FFFFFF"/>
                  </a:solidFill>
                  <a:latin typeface="Myriad Pro" panose="020B0503030403020204" pitchFamily="34" charset="0"/>
                </a:rPr>
                <a:t>T</a:t>
              </a:r>
              <a:endParaRPr lang="en-US" altLang="en-US" sz="1764">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dirty="0">
                  <a:solidFill>
                    <a:srgbClr val="FFFFFF"/>
                  </a:solidFill>
                  <a:latin typeface="Myriad Pro" panose="020B0503030403020204" pitchFamily="34" charset="0"/>
                </a:rPr>
                <a:t>OUR</a:t>
              </a:r>
              <a:endParaRPr lang="en-US" altLang="en-US" sz="1764" dirty="0">
                <a:solidFill>
                  <a:srgbClr val="00BCF2"/>
                </a:solidFill>
              </a:endParaRPr>
            </a:p>
          </p:txBody>
        </p:sp>
      </p:grpSp>
      <p:sp>
        <p:nvSpPr>
          <p:cNvPr id="19" name="Text Placeholder 18"/>
          <p:cNvSpPr>
            <a:spLocks noGrp="1"/>
          </p:cNvSpPr>
          <p:nvPr>
            <p:ph type="body" sz="quarter" idx="10" hasCustomPrompt="1"/>
          </p:nvPr>
        </p:nvSpPr>
        <p:spPr>
          <a:xfrm>
            <a:off x="269170" y="1015562"/>
            <a:ext cx="11652043" cy="669927"/>
          </a:xfrm>
        </p:spPr>
        <p:txBody>
          <a:bodyPr/>
          <a:lstStyle>
            <a:lvl1pPr marL="0" indent="0">
              <a:buNone/>
              <a:defRPr sz="3528" baseline="0"/>
            </a:lvl1pPr>
          </a:lstStyle>
          <a:p>
            <a:pPr lvl="0"/>
            <a:r>
              <a:rPr lang="en-US" dirty="0"/>
              <a:t>Click to enter subtitle</a:t>
            </a:r>
          </a:p>
        </p:txBody>
      </p:sp>
      <p:sp>
        <p:nvSpPr>
          <p:cNvPr id="28" name="Rectangle 27"/>
          <p:cNvSpPr/>
          <p:nvPr userDrawn="1"/>
        </p:nvSpPr>
        <p:spPr bwMode="ltGray">
          <a:xfrm>
            <a:off x="0" y="0"/>
            <a:ext cx="12188825"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107543" rIns="143391" bIns="107543"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36836562"/>
      </p:ext>
    </p:extLst>
  </p:cSld>
  <p:clrMapOvr>
    <a:masterClrMapping/>
  </p:clrMapOvr>
  <p:transition>
    <p:fade/>
  </p:transition>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itle w/ subtitle &amp;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grpSp>
        <p:nvGrpSpPr>
          <p:cNvPr id="3" name="Group 4"/>
          <p:cNvGrpSpPr>
            <a:grpSpLocks noChangeAspect="1"/>
          </p:cNvGrpSpPr>
          <p:nvPr userDrawn="1"/>
        </p:nvGrpSpPr>
        <p:grpSpPr bwMode="auto">
          <a:xfrm>
            <a:off x="10310869" y="6327230"/>
            <a:ext cx="1474982" cy="269276"/>
            <a:chOff x="6627" y="4065"/>
            <a:chExt cx="948" cy="173"/>
          </a:xfrm>
        </p:grpSpPr>
        <p:sp>
          <p:nvSpPr>
            <p:cNvPr id="4"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5"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6"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7"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8"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9"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0" name="Rectangle 10"/>
            <p:cNvSpPr>
              <a:spLocks noChangeArrowheads="1"/>
            </p:cNvSpPr>
            <p:nvPr userDrawn="1"/>
          </p:nvSpPr>
          <p:spPr bwMode="auto">
            <a:xfrm>
              <a:off x="7010" y="4121"/>
              <a:ext cx="26" cy="11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1" name="Rectangle 11"/>
            <p:cNvSpPr>
              <a:spLocks noChangeArrowheads="1"/>
            </p:cNvSpPr>
            <p:nvPr userDrawn="1"/>
          </p:nvSpPr>
          <p:spPr bwMode="auto">
            <a:xfrm>
              <a:off x="7061" y="4065"/>
              <a:ext cx="25" cy="1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2"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3"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4"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4">
                <a:solidFill>
                  <a:srgbClr val="00BCF2"/>
                </a:solidFill>
              </a:endParaRPr>
            </a:p>
          </p:txBody>
        </p:sp>
        <p:sp>
          <p:nvSpPr>
            <p:cNvPr id="15" name="Rectangle 15"/>
            <p:cNvSpPr>
              <a:spLocks noChangeArrowheads="1"/>
            </p:cNvSpPr>
            <p:nvPr userDrawn="1"/>
          </p:nvSpPr>
          <p:spPr bwMode="auto">
            <a:xfrm>
              <a:off x="7342" y="4139"/>
              <a:ext cx="2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a:solidFill>
                    <a:srgbClr val="FFFFFF"/>
                  </a:solidFill>
                  <a:latin typeface="Myriad Pro" panose="020B0503030403020204" pitchFamily="34" charset="0"/>
                </a:rPr>
                <a:t>T</a:t>
              </a:r>
              <a:endParaRPr lang="en-US" altLang="en-US" sz="1764">
                <a:solidFill>
                  <a:srgbClr val="00BCF2"/>
                </a:solidFill>
              </a:endParaRPr>
            </a:p>
          </p:txBody>
        </p:sp>
        <p:sp>
          <p:nvSpPr>
            <p:cNvPr id="16" name="Rectangle 16"/>
            <p:cNvSpPr>
              <a:spLocks noChangeArrowheads="1"/>
            </p:cNvSpPr>
            <p:nvPr userDrawn="1"/>
          </p:nvSpPr>
          <p:spPr bwMode="auto">
            <a:xfrm>
              <a:off x="7375" y="4139"/>
              <a:ext cx="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03"/>
              <a:r>
                <a:rPr lang="en-US" altLang="en-US" sz="882" dirty="0">
                  <a:solidFill>
                    <a:srgbClr val="FFFFFF"/>
                  </a:solidFill>
                  <a:latin typeface="Myriad Pro" panose="020B0503030403020204" pitchFamily="34" charset="0"/>
                </a:rPr>
                <a:t>OUR</a:t>
              </a:r>
              <a:endParaRPr lang="en-US" altLang="en-US" sz="1764" dirty="0">
                <a:solidFill>
                  <a:srgbClr val="00BCF2"/>
                </a:solidFill>
              </a:endParaRPr>
            </a:p>
          </p:txBody>
        </p:sp>
      </p:grpSp>
      <p:sp>
        <p:nvSpPr>
          <p:cNvPr id="19" name="Text Placeholder 18"/>
          <p:cNvSpPr>
            <a:spLocks noGrp="1"/>
          </p:cNvSpPr>
          <p:nvPr>
            <p:ph type="body" sz="quarter" idx="10" hasCustomPrompt="1"/>
          </p:nvPr>
        </p:nvSpPr>
        <p:spPr>
          <a:xfrm>
            <a:off x="269170" y="1015562"/>
            <a:ext cx="11652043" cy="669927"/>
          </a:xfrm>
        </p:spPr>
        <p:txBody>
          <a:bodyPr/>
          <a:lstStyle>
            <a:lvl1pPr marL="0" indent="0">
              <a:buNone/>
              <a:defRPr sz="3528" baseline="0"/>
            </a:lvl1pPr>
          </a:lstStyle>
          <a:p>
            <a:pPr lvl="0"/>
            <a:r>
              <a:rPr lang="en-US" dirty="0"/>
              <a:t>Click to enter subtitle</a:t>
            </a:r>
          </a:p>
        </p:txBody>
      </p:sp>
      <p:sp>
        <p:nvSpPr>
          <p:cNvPr id="28" name="Rectangle 27"/>
          <p:cNvSpPr/>
          <p:nvPr userDrawn="1"/>
        </p:nvSpPr>
        <p:spPr bwMode="ltGray">
          <a:xfrm>
            <a:off x="0" y="0"/>
            <a:ext cx="12188825"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107543" rIns="143391" bIns="107543"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 Placeholder 5"/>
          <p:cNvSpPr>
            <a:spLocks noGrp="1"/>
          </p:cNvSpPr>
          <p:nvPr>
            <p:ph type="body" sz="quarter" idx="11"/>
          </p:nvPr>
        </p:nvSpPr>
        <p:spPr>
          <a:xfrm>
            <a:off x="269169" y="2084173"/>
            <a:ext cx="11650488" cy="1931322"/>
          </a:xfrm>
        </p:spPr>
        <p:txBody>
          <a:bodyPr lIns="182880" tIns="146304" rIns="182880" bIns="146304"/>
          <a:lstStyle>
            <a:lvl1pPr marL="0" indent="0">
              <a:buNone/>
              <a:defRPr sz="2744">
                <a:gradFill>
                  <a:gsLst>
                    <a:gs pos="1250">
                      <a:schemeClr val="accent1"/>
                    </a:gs>
                    <a:gs pos="99000">
                      <a:schemeClr val="accent1"/>
                    </a:gs>
                  </a:gsLst>
                  <a:lin ang="5400000" scaled="0"/>
                </a:gradFill>
                <a:latin typeface="+mn-lt"/>
              </a:defRPr>
            </a:lvl1pPr>
            <a:lvl2pPr marL="277823" indent="-277823">
              <a:buClr>
                <a:schemeClr val="tx2"/>
              </a:buClr>
              <a:buFont typeface="Wingdings" panose="05000000000000000000" pitchFamily="2" charset="2"/>
              <a:buChar char="§"/>
              <a:defRPr sz="1960">
                <a:gradFill>
                  <a:gsLst>
                    <a:gs pos="1250">
                      <a:schemeClr val="tx2"/>
                    </a:gs>
                    <a:gs pos="100000">
                      <a:schemeClr val="tx2"/>
                    </a:gs>
                  </a:gsLst>
                  <a:lin ang="5400000" scaled="0"/>
                </a:gradFill>
              </a:defRPr>
            </a:lvl2pPr>
            <a:lvl3pPr marL="519798" indent="-233013">
              <a:buFont typeface="Wingdings" panose="05000000000000000000" pitchFamily="2" charset="2"/>
              <a:buChar char="§"/>
              <a:defRPr sz="1960">
                <a:gradFill>
                  <a:gsLst>
                    <a:gs pos="1250">
                      <a:schemeClr val="tx2">
                        <a:lumMod val="60000"/>
                        <a:lumOff val="40000"/>
                      </a:schemeClr>
                    </a:gs>
                    <a:gs pos="100000">
                      <a:schemeClr val="tx2">
                        <a:lumMod val="60000"/>
                        <a:lumOff val="40000"/>
                      </a:schemeClr>
                    </a:gs>
                  </a:gsLst>
                  <a:lin ang="5400000" scaled="0"/>
                </a:gradFill>
              </a:defRPr>
            </a:lvl3pPr>
            <a:lvl4pPr marL="690077" indent="-161317">
              <a:buFont typeface="Wingdings" panose="05000000000000000000" pitchFamily="2" charset="2"/>
              <a:buChar char="§"/>
              <a:defRPr sz="1764">
                <a:gradFill>
                  <a:gsLst>
                    <a:gs pos="1250">
                      <a:schemeClr val="tx2">
                        <a:lumMod val="60000"/>
                        <a:lumOff val="40000"/>
                      </a:schemeClr>
                    </a:gs>
                    <a:gs pos="100000">
                      <a:schemeClr val="tx2">
                        <a:lumMod val="60000"/>
                        <a:lumOff val="40000"/>
                      </a:schemeClr>
                    </a:gs>
                  </a:gsLst>
                  <a:lin ang="5400000" scaled="0"/>
                </a:gradFill>
              </a:defRPr>
            </a:lvl4pPr>
            <a:lvl5pPr marL="860355" indent="-179241">
              <a:buFont typeface="Wingdings" panose="05000000000000000000" pitchFamily="2" charset="2"/>
              <a:buChar char="§"/>
              <a:defRPr sz="1764">
                <a:gradFill>
                  <a:gsLst>
                    <a:gs pos="1250">
                      <a:schemeClr val="tx2">
                        <a:lumMod val="60000"/>
                        <a:lumOff val="40000"/>
                      </a:schemeClr>
                    </a:gs>
                    <a:gs pos="100000">
                      <a:schemeClr val="tx2">
                        <a:lumMod val="60000"/>
                        <a:lumOff val="40000"/>
                      </a:schemeClr>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111915"/>
      </p:ext>
    </p:extLst>
  </p:cSld>
  <p:clrMapOvr>
    <a:masterClrMapping/>
  </p:clrMapOvr>
  <p:transition>
    <p:fade/>
  </p:transition>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45194"/>
            <a:ext cx="9858104" cy="899665"/>
          </a:xfrm>
          <a:prstGeom prst="rect">
            <a:avLst/>
          </a:prstGeom>
        </p:spPr>
        <p:txBody>
          <a:bodyPr/>
          <a:lstStyle>
            <a:lvl1pPr marL="276952" indent="-276952">
              <a:tabLst>
                <a:tab pos="276952" algn="l"/>
              </a:tabLst>
              <a:defRPr sz="5881" baseline="0">
                <a:gradFill>
                  <a:gsLst>
                    <a:gs pos="1250">
                      <a:schemeClr val="tx1"/>
                    </a:gs>
                    <a:gs pos="100000">
                      <a:schemeClr val="tx1"/>
                    </a:gs>
                  </a:gsLst>
                  <a:lin ang="5400000" scaled="0"/>
                </a:gra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7968694" y="5411531"/>
            <a:ext cx="3054771" cy="832882"/>
          </a:xfrm>
        </p:spPr>
        <p:txBody>
          <a:bodyPr/>
          <a:lstStyle>
            <a:lvl1pPr marL="0" indent="0">
              <a:spcBef>
                <a:spcPts val="0"/>
              </a:spcBef>
              <a:buNone/>
              <a:defRPr sz="2352" baseline="0">
                <a:gradFill>
                  <a:gsLst>
                    <a:gs pos="1250">
                      <a:schemeClr val="tx1"/>
                    </a:gs>
                    <a:gs pos="100000">
                      <a:schemeClr val="tx1"/>
                    </a:gs>
                  </a:gsLst>
                  <a:lin ang="5400000" scaled="0"/>
                </a:gradFill>
                <a:latin typeface="+mn-lt"/>
              </a:defRPr>
            </a:lvl1pPr>
          </a:lstStyle>
          <a:p>
            <a:pPr lvl="0"/>
            <a:r>
              <a:rPr lang="en-US" dirty="0"/>
              <a:t>Author’s Name</a:t>
            </a:r>
          </a:p>
          <a:p>
            <a:pPr lvl="0"/>
            <a:r>
              <a:rPr lang="en-US" dirty="0"/>
              <a:t>Title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62166" y="5468838"/>
            <a:ext cx="775265" cy="775575"/>
          </a:xfrm>
          <a:prstGeom prst="rect">
            <a:avLst/>
          </a:prstGeom>
        </p:spPr>
      </p:pic>
    </p:spTree>
    <p:extLst>
      <p:ext uri="{BB962C8B-B14F-4D97-AF65-F5344CB8AC3E}">
        <p14:creationId xmlns:p14="http://schemas.microsoft.com/office/powerpoint/2010/main" val="1765936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576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086" y="3083652"/>
            <a:ext cx="3223021" cy="692677"/>
          </a:xfrm>
          <a:prstGeom prst="rect">
            <a:avLst/>
          </a:prstGeom>
        </p:spPr>
      </p:pic>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696969"/>
                    </a:gs>
                    <a:gs pos="100000">
                      <a:srgbClr val="696969"/>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246368139"/>
      </p:ext>
    </p:extLst>
  </p:cSld>
  <p:clrMapOvr>
    <a:masterClrMapping/>
  </p:clrMapOvr>
  <p:transition>
    <p:fade/>
  </p:transition>
</p:sldLayout>
</file>

<file path=ppt/slideLayouts/slideLayout761.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02456370"/>
      </p:ext>
    </p:extLst>
  </p:cSld>
  <p:clrMapOvr>
    <a:masterClrMapping/>
  </p:clrMapOvr>
  <p:transition>
    <p:fade/>
  </p:transition>
</p:sldLayout>
</file>

<file path=ppt/slideLayouts/slideLayout76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837264"/>
      </p:ext>
    </p:extLst>
  </p:cSld>
  <p:clrMapOvr>
    <a:masterClrMapping/>
  </p:clrMapOvr>
  <p:transition>
    <p:fade/>
  </p:transition>
</p:sldLayout>
</file>

<file path=ppt/slideLayouts/slideLayout763.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898987"/>
      </p:ext>
    </p:extLst>
  </p:cSld>
  <p:clrMapOvr>
    <a:masterClrMapping/>
  </p:clrMapOvr>
  <p:transition>
    <p:fade/>
  </p:transition>
</p:sldLayout>
</file>

<file path=ppt/slideLayouts/slideLayout764.xml><?xml version="1.0" encoding="utf-8"?>
<p:sldLayout xmlns:a="http://schemas.openxmlformats.org/drawingml/2006/main" xmlns:r="http://schemas.openxmlformats.org/officeDocument/2006/relationships" xmlns:p="http://schemas.openxmlformats.org/presentationml/2006/main"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57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9092049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29216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3185227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92363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531448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32574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543741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theme" Target="../theme/theme10.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image" Target="../media/image77.png"/><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theme" Target="../theme/theme11.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 Type="http://schemas.openxmlformats.org/officeDocument/2006/relationships/slideLayout" Target="../slideLayouts/slideLayout261.xml"/><Relationship Id="rId21" Type="http://schemas.openxmlformats.org/officeDocument/2006/relationships/slideLayout" Target="../slideLayouts/slideLayout279.xml"/><Relationship Id="rId34" Type="http://schemas.openxmlformats.org/officeDocument/2006/relationships/image" Target="../media/image90.png"/><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image" Target="../media/image89.png"/><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0" Type="http://schemas.openxmlformats.org/officeDocument/2006/relationships/slideLayout" Target="../slideLayouts/slideLayout278.xml"/><Relationship Id="rId29" Type="http://schemas.openxmlformats.org/officeDocument/2006/relationships/slideLayout" Target="../slideLayouts/slideLayout287.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theme" Target="../theme/theme12.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10" Type="http://schemas.openxmlformats.org/officeDocument/2006/relationships/slideLayout" Target="../slideLayouts/slideLayout268.xml"/><Relationship Id="rId19" Type="http://schemas.openxmlformats.org/officeDocument/2006/relationships/slideLayout" Target="../slideLayouts/slideLayout277.xml"/><Relationship Id="rId31" Type="http://schemas.openxmlformats.org/officeDocument/2006/relationships/slideLayout" Target="../slideLayouts/slideLayout289.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34" Type="http://schemas.openxmlformats.org/officeDocument/2006/relationships/image" Target="../media/image90.png"/><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33" Type="http://schemas.openxmlformats.org/officeDocument/2006/relationships/image" Target="../media/image89.png"/><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32" Type="http://schemas.openxmlformats.org/officeDocument/2006/relationships/theme" Target="../theme/theme13.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slideLayout" Target="../slideLayouts/slideLayout320.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slideLayout" Target="../slideLayouts/slideLayout31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28.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 Type="http://schemas.openxmlformats.org/officeDocument/2006/relationships/slideLayout" Target="../slideLayouts/slideLayout323.xml"/><Relationship Id="rId21" Type="http://schemas.openxmlformats.org/officeDocument/2006/relationships/slideLayout" Target="../slideLayouts/slideLayout341.xml"/><Relationship Id="rId34" Type="http://schemas.openxmlformats.org/officeDocument/2006/relationships/slideLayout" Target="../slideLayouts/slideLayout354.xml"/><Relationship Id="rId7" Type="http://schemas.openxmlformats.org/officeDocument/2006/relationships/slideLayout" Target="../slideLayouts/slideLayout327.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0" Type="http://schemas.openxmlformats.org/officeDocument/2006/relationships/slideLayout" Target="../slideLayouts/slideLayout340.xml"/><Relationship Id="rId29" Type="http://schemas.openxmlformats.org/officeDocument/2006/relationships/slideLayout" Target="../slideLayouts/slideLayout349.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5" Type="http://schemas.openxmlformats.org/officeDocument/2006/relationships/slideLayout" Target="../slideLayouts/slideLayout325.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36" Type="http://schemas.openxmlformats.org/officeDocument/2006/relationships/image" Target="../media/image10.png"/><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10" Type="http://schemas.openxmlformats.org/officeDocument/2006/relationships/slideLayout" Target="../slideLayouts/slideLayout364.xml"/><Relationship Id="rId19" Type="http://schemas.openxmlformats.org/officeDocument/2006/relationships/theme" Target="../theme/theme15.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80.xml"/><Relationship Id="rId13" Type="http://schemas.openxmlformats.org/officeDocument/2006/relationships/slideLayout" Target="../slideLayouts/slideLayout385.xml"/><Relationship Id="rId18" Type="http://schemas.openxmlformats.org/officeDocument/2006/relationships/slideLayout" Target="../slideLayouts/slideLayout390.xml"/><Relationship Id="rId3" Type="http://schemas.openxmlformats.org/officeDocument/2006/relationships/slideLayout" Target="../slideLayouts/slideLayout375.xml"/><Relationship Id="rId21" Type="http://schemas.openxmlformats.org/officeDocument/2006/relationships/slideLayout" Target="../slideLayouts/slideLayout393.xml"/><Relationship Id="rId7" Type="http://schemas.openxmlformats.org/officeDocument/2006/relationships/slideLayout" Target="../slideLayouts/slideLayout379.xml"/><Relationship Id="rId12" Type="http://schemas.openxmlformats.org/officeDocument/2006/relationships/slideLayout" Target="../slideLayouts/slideLayout384.xml"/><Relationship Id="rId17" Type="http://schemas.openxmlformats.org/officeDocument/2006/relationships/slideLayout" Target="../slideLayouts/slideLayout389.xml"/><Relationship Id="rId2" Type="http://schemas.openxmlformats.org/officeDocument/2006/relationships/slideLayout" Target="../slideLayouts/slideLayout374.xml"/><Relationship Id="rId16" Type="http://schemas.openxmlformats.org/officeDocument/2006/relationships/slideLayout" Target="../slideLayouts/slideLayout388.xml"/><Relationship Id="rId20" Type="http://schemas.openxmlformats.org/officeDocument/2006/relationships/slideLayout" Target="../slideLayouts/slideLayout392.xml"/><Relationship Id="rId1" Type="http://schemas.openxmlformats.org/officeDocument/2006/relationships/slideLayout" Target="../slideLayouts/slideLayout373.xml"/><Relationship Id="rId6" Type="http://schemas.openxmlformats.org/officeDocument/2006/relationships/slideLayout" Target="../slideLayouts/slideLayout378.xml"/><Relationship Id="rId11" Type="http://schemas.openxmlformats.org/officeDocument/2006/relationships/slideLayout" Target="../slideLayouts/slideLayout383.xml"/><Relationship Id="rId5" Type="http://schemas.openxmlformats.org/officeDocument/2006/relationships/slideLayout" Target="../slideLayouts/slideLayout377.xml"/><Relationship Id="rId15" Type="http://schemas.openxmlformats.org/officeDocument/2006/relationships/slideLayout" Target="../slideLayouts/slideLayout387.xml"/><Relationship Id="rId23" Type="http://schemas.openxmlformats.org/officeDocument/2006/relationships/image" Target="../media/image10.png"/><Relationship Id="rId10" Type="http://schemas.openxmlformats.org/officeDocument/2006/relationships/slideLayout" Target="../slideLayouts/slideLayout382.xml"/><Relationship Id="rId19" Type="http://schemas.openxmlformats.org/officeDocument/2006/relationships/slideLayout" Target="../slideLayouts/slideLayout391.xml"/><Relationship Id="rId4" Type="http://schemas.openxmlformats.org/officeDocument/2006/relationships/slideLayout" Target="../slideLayouts/slideLayout376.xml"/><Relationship Id="rId9" Type="http://schemas.openxmlformats.org/officeDocument/2006/relationships/slideLayout" Target="../slideLayouts/slideLayout381.xml"/><Relationship Id="rId14" Type="http://schemas.openxmlformats.org/officeDocument/2006/relationships/slideLayout" Target="../slideLayouts/slideLayout386.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26" Type="http://schemas.openxmlformats.org/officeDocument/2006/relationships/slideLayout" Target="../slideLayouts/slideLayout419.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34" Type="http://schemas.openxmlformats.org/officeDocument/2006/relationships/image" Target="../media/image89.png"/><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slideLayout" Target="../slideLayouts/slideLayout418.xml"/><Relationship Id="rId33" Type="http://schemas.openxmlformats.org/officeDocument/2006/relationships/theme" Target="../theme/theme17.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29" Type="http://schemas.openxmlformats.org/officeDocument/2006/relationships/slideLayout" Target="../slideLayouts/slideLayout422.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32" Type="http://schemas.openxmlformats.org/officeDocument/2006/relationships/slideLayout" Target="../slideLayouts/slideLayout425.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28" Type="http://schemas.openxmlformats.org/officeDocument/2006/relationships/slideLayout" Target="../slideLayouts/slideLayout421.xml"/><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31" Type="http://schemas.openxmlformats.org/officeDocument/2006/relationships/slideLayout" Target="../slideLayouts/slideLayout424.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slideLayout" Target="../slideLayouts/slideLayout415.xml"/><Relationship Id="rId27" Type="http://schemas.openxmlformats.org/officeDocument/2006/relationships/slideLayout" Target="../slideLayouts/slideLayout420.xml"/><Relationship Id="rId30" Type="http://schemas.openxmlformats.org/officeDocument/2006/relationships/slideLayout" Target="../slideLayouts/slideLayout423.xml"/><Relationship Id="rId35" Type="http://schemas.openxmlformats.org/officeDocument/2006/relationships/image" Target="../media/image9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26" Type="http://schemas.openxmlformats.org/officeDocument/2006/relationships/slideLayout" Target="../slideLayouts/slideLayout451.xml"/><Relationship Id="rId3" Type="http://schemas.openxmlformats.org/officeDocument/2006/relationships/slideLayout" Target="../slideLayouts/slideLayout428.xml"/><Relationship Id="rId21" Type="http://schemas.openxmlformats.org/officeDocument/2006/relationships/slideLayout" Target="../slideLayouts/slideLayout446.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5" Type="http://schemas.openxmlformats.org/officeDocument/2006/relationships/slideLayout" Target="../slideLayouts/slideLayout450.xml"/><Relationship Id="rId2" Type="http://schemas.openxmlformats.org/officeDocument/2006/relationships/slideLayout" Target="../slideLayouts/slideLayout427.xml"/><Relationship Id="rId16" Type="http://schemas.openxmlformats.org/officeDocument/2006/relationships/slideLayout" Target="../slideLayouts/slideLayout441.xml"/><Relationship Id="rId20" Type="http://schemas.openxmlformats.org/officeDocument/2006/relationships/slideLayout" Target="../slideLayouts/slideLayout445.xml"/><Relationship Id="rId29" Type="http://schemas.openxmlformats.org/officeDocument/2006/relationships/theme" Target="../theme/theme18.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24" Type="http://schemas.openxmlformats.org/officeDocument/2006/relationships/slideLayout" Target="../slideLayouts/slideLayout449.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23" Type="http://schemas.openxmlformats.org/officeDocument/2006/relationships/slideLayout" Target="../slideLayouts/slideLayout448.xml"/><Relationship Id="rId28" Type="http://schemas.openxmlformats.org/officeDocument/2006/relationships/slideLayout" Target="../slideLayouts/slideLayout453.xml"/><Relationship Id="rId10" Type="http://schemas.openxmlformats.org/officeDocument/2006/relationships/slideLayout" Target="../slideLayouts/slideLayout435.xml"/><Relationship Id="rId19" Type="http://schemas.openxmlformats.org/officeDocument/2006/relationships/slideLayout" Target="../slideLayouts/slideLayout444.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 Id="rId22" Type="http://schemas.openxmlformats.org/officeDocument/2006/relationships/slideLayout" Target="../slideLayouts/slideLayout447.xml"/><Relationship Id="rId27" Type="http://schemas.openxmlformats.org/officeDocument/2006/relationships/slideLayout" Target="../slideLayouts/slideLayout452.xml"/><Relationship Id="rId30" Type="http://schemas.openxmlformats.org/officeDocument/2006/relationships/image" Target="../media/image1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29" Type="http://schemas.openxmlformats.org/officeDocument/2006/relationships/slideLayout" Target="../slideLayouts/slideLayout482.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slideLayout" Target="../slideLayouts/slideLayout481.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31" Type="http://schemas.openxmlformats.org/officeDocument/2006/relationships/image" Target="../media/image10.png"/><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90.xml"/><Relationship Id="rId13" Type="http://schemas.openxmlformats.org/officeDocument/2006/relationships/slideLayout" Target="../slideLayouts/slideLayout495.xml"/><Relationship Id="rId18" Type="http://schemas.openxmlformats.org/officeDocument/2006/relationships/slideLayout" Target="../slideLayouts/slideLayout500.xml"/><Relationship Id="rId26" Type="http://schemas.openxmlformats.org/officeDocument/2006/relationships/theme" Target="../theme/theme20.xml"/><Relationship Id="rId3" Type="http://schemas.openxmlformats.org/officeDocument/2006/relationships/slideLayout" Target="../slideLayouts/slideLayout485.xml"/><Relationship Id="rId21" Type="http://schemas.openxmlformats.org/officeDocument/2006/relationships/slideLayout" Target="../slideLayouts/slideLayout503.xml"/><Relationship Id="rId7" Type="http://schemas.openxmlformats.org/officeDocument/2006/relationships/slideLayout" Target="../slideLayouts/slideLayout489.xml"/><Relationship Id="rId12" Type="http://schemas.openxmlformats.org/officeDocument/2006/relationships/slideLayout" Target="../slideLayouts/slideLayout494.xml"/><Relationship Id="rId17" Type="http://schemas.openxmlformats.org/officeDocument/2006/relationships/slideLayout" Target="../slideLayouts/slideLayout499.xml"/><Relationship Id="rId25" Type="http://schemas.openxmlformats.org/officeDocument/2006/relationships/slideLayout" Target="../slideLayouts/slideLayout507.xml"/><Relationship Id="rId2" Type="http://schemas.openxmlformats.org/officeDocument/2006/relationships/slideLayout" Target="../slideLayouts/slideLayout484.xml"/><Relationship Id="rId16" Type="http://schemas.openxmlformats.org/officeDocument/2006/relationships/slideLayout" Target="../slideLayouts/slideLayout498.xml"/><Relationship Id="rId20" Type="http://schemas.openxmlformats.org/officeDocument/2006/relationships/slideLayout" Target="../slideLayouts/slideLayout502.xml"/><Relationship Id="rId1" Type="http://schemas.openxmlformats.org/officeDocument/2006/relationships/slideLayout" Target="../slideLayouts/slideLayout483.xml"/><Relationship Id="rId6" Type="http://schemas.openxmlformats.org/officeDocument/2006/relationships/slideLayout" Target="../slideLayouts/slideLayout488.xml"/><Relationship Id="rId11" Type="http://schemas.openxmlformats.org/officeDocument/2006/relationships/slideLayout" Target="../slideLayouts/slideLayout493.xml"/><Relationship Id="rId24" Type="http://schemas.openxmlformats.org/officeDocument/2006/relationships/slideLayout" Target="../slideLayouts/slideLayout506.xml"/><Relationship Id="rId5" Type="http://schemas.openxmlformats.org/officeDocument/2006/relationships/slideLayout" Target="../slideLayouts/slideLayout487.xml"/><Relationship Id="rId15" Type="http://schemas.openxmlformats.org/officeDocument/2006/relationships/slideLayout" Target="../slideLayouts/slideLayout497.xml"/><Relationship Id="rId23" Type="http://schemas.openxmlformats.org/officeDocument/2006/relationships/slideLayout" Target="../slideLayouts/slideLayout505.xml"/><Relationship Id="rId10" Type="http://schemas.openxmlformats.org/officeDocument/2006/relationships/slideLayout" Target="../slideLayouts/slideLayout492.xml"/><Relationship Id="rId19" Type="http://schemas.openxmlformats.org/officeDocument/2006/relationships/slideLayout" Target="../slideLayouts/slideLayout501.xml"/><Relationship Id="rId4" Type="http://schemas.openxmlformats.org/officeDocument/2006/relationships/slideLayout" Target="../slideLayouts/slideLayout486.xml"/><Relationship Id="rId9" Type="http://schemas.openxmlformats.org/officeDocument/2006/relationships/slideLayout" Target="../slideLayouts/slideLayout491.xml"/><Relationship Id="rId14" Type="http://schemas.openxmlformats.org/officeDocument/2006/relationships/slideLayout" Target="../slideLayouts/slideLayout496.xml"/><Relationship Id="rId22" Type="http://schemas.openxmlformats.org/officeDocument/2006/relationships/slideLayout" Target="../slideLayouts/slideLayout504.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510.xml"/><Relationship Id="rId2" Type="http://schemas.openxmlformats.org/officeDocument/2006/relationships/slideLayout" Target="../slideLayouts/slideLayout509.xml"/><Relationship Id="rId1" Type="http://schemas.openxmlformats.org/officeDocument/2006/relationships/slideLayout" Target="../slideLayouts/slideLayout508.xml"/><Relationship Id="rId6" Type="http://schemas.openxmlformats.org/officeDocument/2006/relationships/image" Target="../media/image10.png"/><Relationship Id="rId5" Type="http://schemas.openxmlformats.org/officeDocument/2006/relationships/theme" Target="../theme/theme21.xml"/><Relationship Id="rId4" Type="http://schemas.openxmlformats.org/officeDocument/2006/relationships/slideLayout" Target="../slideLayouts/slideLayout511.xml"/></Relationships>
</file>

<file path=ppt/slideMasters/_rels/slideMaster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514.xml"/><Relationship Id="rId2" Type="http://schemas.openxmlformats.org/officeDocument/2006/relationships/slideLayout" Target="../slideLayouts/slideLayout513.xml"/><Relationship Id="rId1" Type="http://schemas.openxmlformats.org/officeDocument/2006/relationships/slideLayout" Target="../slideLayouts/slideLayout512.xml"/><Relationship Id="rId5" Type="http://schemas.openxmlformats.org/officeDocument/2006/relationships/image" Target="../media/image77.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4.xml"/><Relationship Id="rId1" Type="http://schemas.openxmlformats.org/officeDocument/2006/relationships/slideLayout" Target="../slideLayouts/slideLayout515.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516.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24.xml"/><Relationship Id="rId13" Type="http://schemas.openxmlformats.org/officeDocument/2006/relationships/slideLayout" Target="../slideLayouts/slideLayout529.xml"/><Relationship Id="rId18" Type="http://schemas.openxmlformats.org/officeDocument/2006/relationships/slideLayout" Target="../slideLayouts/slideLayout534.xml"/><Relationship Id="rId3" Type="http://schemas.openxmlformats.org/officeDocument/2006/relationships/slideLayout" Target="../slideLayouts/slideLayout519.xml"/><Relationship Id="rId21" Type="http://schemas.openxmlformats.org/officeDocument/2006/relationships/slideLayout" Target="../slideLayouts/slideLayout537.xml"/><Relationship Id="rId7" Type="http://schemas.openxmlformats.org/officeDocument/2006/relationships/slideLayout" Target="../slideLayouts/slideLayout523.xml"/><Relationship Id="rId12" Type="http://schemas.openxmlformats.org/officeDocument/2006/relationships/slideLayout" Target="../slideLayouts/slideLayout528.xml"/><Relationship Id="rId17" Type="http://schemas.openxmlformats.org/officeDocument/2006/relationships/slideLayout" Target="../slideLayouts/slideLayout533.xml"/><Relationship Id="rId2" Type="http://schemas.openxmlformats.org/officeDocument/2006/relationships/slideLayout" Target="../slideLayouts/slideLayout518.xml"/><Relationship Id="rId16" Type="http://schemas.openxmlformats.org/officeDocument/2006/relationships/slideLayout" Target="../slideLayouts/slideLayout532.xml"/><Relationship Id="rId20" Type="http://schemas.openxmlformats.org/officeDocument/2006/relationships/slideLayout" Target="../slideLayouts/slideLayout536.xml"/><Relationship Id="rId1" Type="http://schemas.openxmlformats.org/officeDocument/2006/relationships/slideLayout" Target="../slideLayouts/slideLayout517.xml"/><Relationship Id="rId6" Type="http://schemas.openxmlformats.org/officeDocument/2006/relationships/slideLayout" Target="../slideLayouts/slideLayout522.xml"/><Relationship Id="rId11" Type="http://schemas.openxmlformats.org/officeDocument/2006/relationships/slideLayout" Target="../slideLayouts/slideLayout527.xml"/><Relationship Id="rId24" Type="http://schemas.openxmlformats.org/officeDocument/2006/relationships/image" Target="../media/image108.png"/><Relationship Id="rId5" Type="http://schemas.openxmlformats.org/officeDocument/2006/relationships/slideLayout" Target="../slideLayouts/slideLayout521.xml"/><Relationship Id="rId15" Type="http://schemas.openxmlformats.org/officeDocument/2006/relationships/slideLayout" Target="../slideLayouts/slideLayout531.xml"/><Relationship Id="rId23" Type="http://schemas.openxmlformats.org/officeDocument/2006/relationships/theme" Target="../theme/theme26.xml"/><Relationship Id="rId10" Type="http://schemas.openxmlformats.org/officeDocument/2006/relationships/slideLayout" Target="../slideLayouts/slideLayout526.xml"/><Relationship Id="rId19" Type="http://schemas.openxmlformats.org/officeDocument/2006/relationships/slideLayout" Target="../slideLayouts/slideLayout535.xml"/><Relationship Id="rId4" Type="http://schemas.openxmlformats.org/officeDocument/2006/relationships/slideLayout" Target="../slideLayouts/slideLayout520.xml"/><Relationship Id="rId9" Type="http://schemas.openxmlformats.org/officeDocument/2006/relationships/slideLayout" Target="../slideLayouts/slideLayout525.xml"/><Relationship Id="rId14" Type="http://schemas.openxmlformats.org/officeDocument/2006/relationships/slideLayout" Target="../slideLayouts/slideLayout530.xml"/><Relationship Id="rId22" Type="http://schemas.openxmlformats.org/officeDocument/2006/relationships/slideLayout" Target="../slideLayouts/slideLayout538.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46.xml"/><Relationship Id="rId13" Type="http://schemas.openxmlformats.org/officeDocument/2006/relationships/slideLayout" Target="../slideLayouts/slideLayout551.xml"/><Relationship Id="rId18" Type="http://schemas.openxmlformats.org/officeDocument/2006/relationships/slideLayout" Target="../slideLayouts/slideLayout556.xml"/><Relationship Id="rId3" Type="http://schemas.openxmlformats.org/officeDocument/2006/relationships/slideLayout" Target="../slideLayouts/slideLayout541.xml"/><Relationship Id="rId21" Type="http://schemas.openxmlformats.org/officeDocument/2006/relationships/slideLayout" Target="../slideLayouts/slideLayout559.xml"/><Relationship Id="rId7" Type="http://schemas.openxmlformats.org/officeDocument/2006/relationships/slideLayout" Target="../slideLayouts/slideLayout545.xml"/><Relationship Id="rId12" Type="http://schemas.openxmlformats.org/officeDocument/2006/relationships/slideLayout" Target="../slideLayouts/slideLayout550.xml"/><Relationship Id="rId17" Type="http://schemas.openxmlformats.org/officeDocument/2006/relationships/slideLayout" Target="../slideLayouts/slideLayout555.xml"/><Relationship Id="rId2" Type="http://schemas.openxmlformats.org/officeDocument/2006/relationships/slideLayout" Target="../slideLayouts/slideLayout540.xml"/><Relationship Id="rId16" Type="http://schemas.openxmlformats.org/officeDocument/2006/relationships/slideLayout" Target="../slideLayouts/slideLayout554.xml"/><Relationship Id="rId20" Type="http://schemas.openxmlformats.org/officeDocument/2006/relationships/slideLayout" Target="../slideLayouts/slideLayout558.xml"/><Relationship Id="rId1" Type="http://schemas.openxmlformats.org/officeDocument/2006/relationships/slideLayout" Target="../slideLayouts/slideLayout539.xml"/><Relationship Id="rId6" Type="http://schemas.openxmlformats.org/officeDocument/2006/relationships/slideLayout" Target="../slideLayouts/slideLayout544.xml"/><Relationship Id="rId11" Type="http://schemas.openxmlformats.org/officeDocument/2006/relationships/slideLayout" Target="../slideLayouts/slideLayout549.xml"/><Relationship Id="rId24" Type="http://schemas.openxmlformats.org/officeDocument/2006/relationships/image" Target="../media/image108.png"/><Relationship Id="rId5" Type="http://schemas.openxmlformats.org/officeDocument/2006/relationships/slideLayout" Target="../slideLayouts/slideLayout543.xml"/><Relationship Id="rId15" Type="http://schemas.openxmlformats.org/officeDocument/2006/relationships/slideLayout" Target="../slideLayouts/slideLayout553.xml"/><Relationship Id="rId23" Type="http://schemas.openxmlformats.org/officeDocument/2006/relationships/theme" Target="../theme/theme27.xml"/><Relationship Id="rId10" Type="http://schemas.openxmlformats.org/officeDocument/2006/relationships/slideLayout" Target="../slideLayouts/slideLayout548.xml"/><Relationship Id="rId19" Type="http://schemas.openxmlformats.org/officeDocument/2006/relationships/slideLayout" Target="../slideLayouts/slideLayout557.xml"/><Relationship Id="rId4" Type="http://schemas.openxmlformats.org/officeDocument/2006/relationships/slideLayout" Target="../slideLayouts/slideLayout542.xml"/><Relationship Id="rId9" Type="http://schemas.openxmlformats.org/officeDocument/2006/relationships/slideLayout" Target="../slideLayouts/slideLayout547.xml"/><Relationship Id="rId14" Type="http://schemas.openxmlformats.org/officeDocument/2006/relationships/slideLayout" Target="../slideLayouts/slideLayout552.xml"/><Relationship Id="rId22" Type="http://schemas.openxmlformats.org/officeDocument/2006/relationships/slideLayout" Target="../slideLayouts/slideLayout560.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68.xml"/><Relationship Id="rId13" Type="http://schemas.openxmlformats.org/officeDocument/2006/relationships/slideLayout" Target="../slideLayouts/slideLayout573.xml"/><Relationship Id="rId18" Type="http://schemas.openxmlformats.org/officeDocument/2006/relationships/slideLayout" Target="../slideLayouts/slideLayout578.xml"/><Relationship Id="rId3" Type="http://schemas.openxmlformats.org/officeDocument/2006/relationships/slideLayout" Target="../slideLayouts/slideLayout563.xml"/><Relationship Id="rId21" Type="http://schemas.openxmlformats.org/officeDocument/2006/relationships/slideLayout" Target="../slideLayouts/slideLayout581.xml"/><Relationship Id="rId7" Type="http://schemas.openxmlformats.org/officeDocument/2006/relationships/slideLayout" Target="../slideLayouts/slideLayout567.xml"/><Relationship Id="rId12" Type="http://schemas.openxmlformats.org/officeDocument/2006/relationships/slideLayout" Target="../slideLayouts/slideLayout572.xml"/><Relationship Id="rId17" Type="http://schemas.openxmlformats.org/officeDocument/2006/relationships/slideLayout" Target="../slideLayouts/slideLayout577.xml"/><Relationship Id="rId2" Type="http://schemas.openxmlformats.org/officeDocument/2006/relationships/slideLayout" Target="../slideLayouts/slideLayout562.xml"/><Relationship Id="rId16" Type="http://schemas.openxmlformats.org/officeDocument/2006/relationships/slideLayout" Target="../slideLayouts/slideLayout576.xml"/><Relationship Id="rId20" Type="http://schemas.openxmlformats.org/officeDocument/2006/relationships/slideLayout" Target="../slideLayouts/slideLayout580.xml"/><Relationship Id="rId1" Type="http://schemas.openxmlformats.org/officeDocument/2006/relationships/slideLayout" Target="../slideLayouts/slideLayout561.xml"/><Relationship Id="rId6" Type="http://schemas.openxmlformats.org/officeDocument/2006/relationships/slideLayout" Target="../slideLayouts/slideLayout566.xml"/><Relationship Id="rId11" Type="http://schemas.openxmlformats.org/officeDocument/2006/relationships/slideLayout" Target="../slideLayouts/slideLayout571.xml"/><Relationship Id="rId24" Type="http://schemas.openxmlformats.org/officeDocument/2006/relationships/image" Target="../media/image108.png"/><Relationship Id="rId5" Type="http://schemas.openxmlformats.org/officeDocument/2006/relationships/slideLayout" Target="../slideLayouts/slideLayout565.xml"/><Relationship Id="rId15" Type="http://schemas.openxmlformats.org/officeDocument/2006/relationships/slideLayout" Target="../slideLayouts/slideLayout575.xml"/><Relationship Id="rId23" Type="http://schemas.openxmlformats.org/officeDocument/2006/relationships/theme" Target="../theme/theme28.xml"/><Relationship Id="rId10" Type="http://schemas.openxmlformats.org/officeDocument/2006/relationships/slideLayout" Target="../slideLayouts/slideLayout570.xml"/><Relationship Id="rId19" Type="http://schemas.openxmlformats.org/officeDocument/2006/relationships/slideLayout" Target="../slideLayouts/slideLayout579.xml"/><Relationship Id="rId4" Type="http://schemas.openxmlformats.org/officeDocument/2006/relationships/slideLayout" Target="../slideLayouts/slideLayout564.xml"/><Relationship Id="rId9" Type="http://schemas.openxmlformats.org/officeDocument/2006/relationships/slideLayout" Target="../slideLayouts/slideLayout569.xml"/><Relationship Id="rId14" Type="http://schemas.openxmlformats.org/officeDocument/2006/relationships/slideLayout" Target="../slideLayouts/slideLayout574.xml"/><Relationship Id="rId22" Type="http://schemas.openxmlformats.org/officeDocument/2006/relationships/slideLayout" Target="../slideLayouts/slideLayout582.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90.xml"/><Relationship Id="rId13" Type="http://schemas.openxmlformats.org/officeDocument/2006/relationships/slideLayout" Target="../slideLayouts/slideLayout595.xml"/><Relationship Id="rId18" Type="http://schemas.openxmlformats.org/officeDocument/2006/relationships/slideLayout" Target="../slideLayouts/slideLayout600.xml"/><Relationship Id="rId3" Type="http://schemas.openxmlformats.org/officeDocument/2006/relationships/slideLayout" Target="../slideLayouts/slideLayout585.xml"/><Relationship Id="rId21" Type="http://schemas.openxmlformats.org/officeDocument/2006/relationships/slideLayout" Target="../slideLayouts/slideLayout603.xml"/><Relationship Id="rId7" Type="http://schemas.openxmlformats.org/officeDocument/2006/relationships/slideLayout" Target="../slideLayouts/slideLayout589.xml"/><Relationship Id="rId12" Type="http://schemas.openxmlformats.org/officeDocument/2006/relationships/slideLayout" Target="../slideLayouts/slideLayout594.xml"/><Relationship Id="rId17" Type="http://schemas.openxmlformats.org/officeDocument/2006/relationships/slideLayout" Target="../slideLayouts/slideLayout599.xml"/><Relationship Id="rId2" Type="http://schemas.openxmlformats.org/officeDocument/2006/relationships/slideLayout" Target="../slideLayouts/slideLayout584.xml"/><Relationship Id="rId16" Type="http://schemas.openxmlformats.org/officeDocument/2006/relationships/slideLayout" Target="../slideLayouts/slideLayout598.xml"/><Relationship Id="rId20" Type="http://schemas.openxmlformats.org/officeDocument/2006/relationships/slideLayout" Target="../slideLayouts/slideLayout602.xml"/><Relationship Id="rId1" Type="http://schemas.openxmlformats.org/officeDocument/2006/relationships/slideLayout" Target="../slideLayouts/slideLayout583.xml"/><Relationship Id="rId6" Type="http://schemas.openxmlformats.org/officeDocument/2006/relationships/slideLayout" Target="../slideLayouts/slideLayout588.xml"/><Relationship Id="rId11" Type="http://schemas.openxmlformats.org/officeDocument/2006/relationships/slideLayout" Target="../slideLayouts/slideLayout593.xml"/><Relationship Id="rId24" Type="http://schemas.openxmlformats.org/officeDocument/2006/relationships/image" Target="../media/image69.png"/><Relationship Id="rId5" Type="http://schemas.openxmlformats.org/officeDocument/2006/relationships/slideLayout" Target="../slideLayouts/slideLayout587.xml"/><Relationship Id="rId15" Type="http://schemas.openxmlformats.org/officeDocument/2006/relationships/slideLayout" Target="../slideLayouts/slideLayout597.xml"/><Relationship Id="rId23" Type="http://schemas.openxmlformats.org/officeDocument/2006/relationships/theme" Target="../theme/theme29.xml"/><Relationship Id="rId10" Type="http://schemas.openxmlformats.org/officeDocument/2006/relationships/slideLayout" Target="../slideLayouts/slideLayout592.xml"/><Relationship Id="rId19" Type="http://schemas.openxmlformats.org/officeDocument/2006/relationships/slideLayout" Target="../slideLayouts/slideLayout601.xml"/><Relationship Id="rId4" Type="http://schemas.openxmlformats.org/officeDocument/2006/relationships/slideLayout" Target="../slideLayouts/slideLayout586.xml"/><Relationship Id="rId9" Type="http://schemas.openxmlformats.org/officeDocument/2006/relationships/slideLayout" Target="../slideLayouts/slideLayout591.xml"/><Relationship Id="rId14" Type="http://schemas.openxmlformats.org/officeDocument/2006/relationships/slideLayout" Target="../slideLayouts/slideLayout596.xml"/><Relationship Id="rId22" Type="http://schemas.openxmlformats.org/officeDocument/2006/relationships/slideLayout" Target="../slideLayouts/slideLayout60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image" Target="../media/image10.png"/><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theme" Target="../theme/theme3.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12.xml"/><Relationship Id="rId13" Type="http://schemas.openxmlformats.org/officeDocument/2006/relationships/slideLayout" Target="../slideLayouts/slideLayout617.xml"/><Relationship Id="rId18" Type="http://schemas.openxmlformats.org/officeDocument/2006/relationships/slideLayout" Target="../slideLayouts/slideLayout622.xml"/><Relationship Id="rId3" Type="http://schemas.openxmlformats.org/officeDocument/2006/relationships/slideLayout" Target="../slideLayouts/slideLayout607.xml"/><Relationship Id="rId21" Type="http://schemas.openxmlformats.org/officeDocument/2006/relationships/slideLayout" Target="../slideLayouts/slideLayout625.xml"/><Relationship Id="rId7" Type="http://schemas.openxmlformats.org/officeDocument/2006/relationships/slideLayout" Target="../slideLayouts/slideLayout611.xml"/><Relationship Id="rId12" Type="http://schemas.openxmlformats.org/officeDocument/2006/relationships/slideLayout" Target="../slideLayouts/slideLayout616.xml"/><Relationship Id="rId17" Type="http://schemas.openxmlformats.org/officeDocument/2006/relationships/slideLayout" Target="../slideLayouts/slideLayout621.xml"/><Relationship Id="rId25" Type="http://schemas.openxmlformats.org/officeDocument/2006/relationships/image" Target="../media/image108.png"/><Relationship Id="rId2" Type="http://schemas.openxmlformats.org/officeDocument/2006/relationships/slideLayout" Target="../slideLayouts/slideLayout606.xml"/><Relationship Id="rId16" Type="http://schemas.openxmlformats.org/officeDocument/2006/relationships/slideLayout" Target="../slideLayouts/slideLayout620.xml"/><Relationship Id="rId20" Type="http://schemas.openxmlformats.org/officeDocument/2006/relationships/slideLayout" Target="../slideLayouts/slideLayout624.xml"/><Relationship Id="rId1" Type="http://schemas.openxmlformats.org/officeDocument/2006/relationships/slideLayout" Target="../slideLayouts/slideLayout605.xml"/><Relationship Id="rId6" Type="http://schemas.openxmlformats.org/officeDocument/2006/relationships/slideLayout" Target="../slideLayouts/slideLayout610.xml"/><Relationship Id="rId11" Type="http://schemas.openxmlformats.org/officeDocument/2006/relationships/slideLayout" Target="../slideLayouts/slideLayout615.xml"/><Relationship Id="rId24" Type="http://schemas.openxmlformats.org/officeDocument/2006/relationships/theme" Target="../theme/theme30.xml"/><Relationship Id="rId5" Type="http://schemas.openxmlformats.org/officeDocument/2006/relationships/slideLayout" Target="../slideLayouts/slideLayout609.xml"/><Relationship Id="rId15" Type="http://schemas.openxmlformats.org/officeDocument/2006/relationships/slideLayout" Target="../slideLayouts/slideLayout619.xml"/><Relationship Id="rId23" Type="http://schemas.openxmlformats.org/officeDocument/2006/relationships/slideLayout" Target="../slideLayouts/slideLayout627.xml"/><Relationship Id="rId10" Type="http://schemas.openxmlformats.org/officeDocument/2006/relationships/slideLayout" Target="../slideLayouts/slideLayout614.xml"/><Relationship Id="rId19" Type="http://schemas.openxmlformats.org/officeDocument/2006/relationships/slideLayout" Target="../slideLayouts/slideLayout623.xml"/><Relationship Id="rId4" Type="http://schemas.openxmlformats.org/officeDocument/2006/relationships/slideLayout" Target="../slideLayouts/slideLayout608.xml"/><Relationship Id="rId9" Type="http://schemas.openxmlformats.org/officeDocument/2006/relationships/slideLayout" Target="../slideLayouts/slideLayout613.xml"/><Relationship Id="rId14" Type="http://schemas.openxmlformats.org/officeDocument/2006/relationships/slideLayout" Target="../slideLayouts/slideLayout618.xml"/><Relationship Id="rId22" Type="http://schemas.openxmlformats.org/officeDocument/2006/relationships/slideLayout" Target="../slideLayouts/slideLayout626.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35.xml"/><Relationship Id="rId13" Type="http://schemas.openxmlformats.org/officeDocument/2006/relationships/slideLayout" Target="../slideLayouts/slideLayout640.xml"/><Relationship Id="rId18" Type="http://schemas.openxmlformats.org/officeDocument/2006/relationships/slideLayout" Target="../slideLayouts/slideLayout645.xml"/><Relationship Id="rId26" Type="http://schemas.openxmlformats.org/officeDocument/2006/relationships/image" Target="../media/image10.png"/><Relationship Id="rId3" Type="http://schemas.openxmlformats.org/officeDocument/2006/relationships/slideLayout" Target="../slideLayouts/slideLayout630.xml"/><Relationship Id="rId21" Type="http://schemas.openxmlformats.org/officeDocument/2006/relationships/slideLayout" Target="../slideLayouts/slideLayout648.xml"/><Relationship Id="rId7" Type="http://schemas.openxmlformats.org/officeDocument/2006/relationships/slideLayout" Target="../slideLayouts/slideLayout634.xml"/><Relationship Id="rId12" Type="http://schemas.openxmlformats.org/officeDocument/2006/relationships/slideLayout" Target="../slideLayouts/slideLayout639.xml"/><Relationship Id="rId17" Type="http://schemas.openxmlformats.org/officeDocument/2006/relationships/slideLayout" Target="../slideLayouts/slideLayout644.xml"/><Relationship Id="rId25" Type="http://schemas.openxmlformats.org/officeDocument/2006/relationships/theme" Target="../theme/theme31.xml"/><Relationship Id="rId2" Type="http://schemas.openxmlformats.org/officeDocument/2006/relationships/slideLayout" Target="../slideLayouts/slideLayout629.xml"/><Relationship Id="rId16" Type="http://schemas.openxmlformats.org/officeDocument/2006/relationships/slideLayout" Target="../slideLayouts/slideLayout643.xml"/><Relationship Id="rId20" Type="http://schemas.openxmlformats.org/officeDocument/2006/relationships/slideLayout" Target="../slideLayouts/slideLayout647.xml"/><Relationship Id="rId1" Type="http://schemas.openxmlformats.org/officeDocument/2006/relationships/slideLayout" Target="../slideLayouts/slideLayout628.xml"/><Relationship Id="rId6" Type="http://schemas.openxmlformats.org/officeDocument/2006/relationships/slideLayout" Target="../slideLayouts/slideLayout633.xml"/><Relationship Id="rId11" Type="http://schemas.openxmlformats.org/officeDocument/2006/relationships/slideLayout" Target="../slideLayouts/slideLayout638.xml"/><Relationship Id="rId24" Type="http://schemas.openxmlformats.org/officeDocument/2006/relationships/slideLayout" Target="../slideLayouts/slideLayout651.xml"/><Relationship Id="rId5" Type="http://schemas.openxmlformats.org/officeDocument/2006/relationships/slideLayout" Target="../slideLayouts/slideLayout632.xml"/><Relationship Id="rId15" Type="http://schemas.openxmlformats.org/officeDocument/2006/relationships/slideLayout" Target="../slideLayouts/slideLayout642.xml"/><Relationship Id="rId23" Type="http://schemas.openxmlformats.org/officeDocument/2006/relationships/slideLayout" Target="../slideLayouts/slideLayout650.xml"/><Relationship Id="rId10" Type="http://schemas.openxmlformats.org/officeDocument/2006/relationships/slideLayout" Target="../slideLayouts/slideLayout637.xml"/><Relationship Id="rId19" Type="http://schemas.openxmlformats.org/officeDocument/2006/relationships/slideLayout" Target="../slideLayouts/slideLayout646.xml"/><Relationship Id="rId4" Type="http://schemas.openxmlformats.org/officeDocument/2006/relationships/slideLayout" Target="../slideLayouts/slideLayout631.xml"/><Relationship Id="rId9" Type="http://schemas.openxmlformats.org/officeDocument/2006/relationships/slideLayout" Target="../slideLayouts/slideLayout636.xml"/><Relationship Id="rId14" Type="http://schemas.openxmlformats.org/officeDocument/2006/relationships/slideLayout" Target="../slideLayouts/slideLayout641.xml"/><Relationship Id="rId22" Type="http://schemas.openxmlformats.org/officeDocument/2006/relationships/slideLayout" Target="../slideLayouts/slideLayout64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59.xml"/><Relationship Id="rId13" Type="http://schemas.openxmlformats.org/officeDocument/2006/relationships/slideLayout" Target="../slideLayouts/slideLayout664.xml"/><Relationship Id="rId18" Type="http://schemas.openxmlformats.org/officeDocument/2006/relationships/slideLayout" Target="../slideLayouts/slideLayout669.xml"/><Relationship Id="rId3" Type="http://schemas.openxmlformats.org/officeDocument/2006/relationships/slideLayout" Target="../slideLayouts/slideLayout654.xml"/><Relationship Id="rId21" Type="http://schemas.openxmlformats.org/officeDocument/2006/relationships/slideLayout" Target="../slideLayouts/slideLayout672.xml"/><Relationship Id="rId7" Type="http://schemas.openxmlformats.org/officeDocument/2006/relationships/slideLayout" Target="../slideLayouts/slideLayout658.xml"/><Relationship Id="rId12" Type="http://schemas.openxmlformats.org/officeDocument/2006/relationships/slideLayout" Target="../slideLayouts/slideLayout663.xml"/><Relationship Id="rId17" Type="http://schemas.openxmlformats.org/officeDocument/2006/relationships/slideLayout" Target="../slideLayouts/slideLayout668.xml"/><Relationship Id="rId2" Type="http://schemas.openxmlformats.org/officeDocument/2006/relationships/slideLayout" Target="../slideLayouts/slideLayout653.xml"/><Relationship Id="rId16" Type="http://schemas.openxmlformats.org/officeDocument/2006/relationships/slideLayout" Target="../slideLayouts/slideLayout667.xml"/><Relationship Id="rId20" Type="http://schemas.openxmlformats.org/officeDocument/2006/relationships/slideLayout" Target="../slideLayouts/slideLayout671.xml"/><Relationship Id="rId1" Type="http://schemas.openxmlformats.org/officeDocument/2006/relationships/slideLayout" Target="../slideLayouts/slideLayout652.xml"/><Relationship Id="rId6" Type="http://schemas.openxmlformats.org/officeDocument/2006/relationships/slideLayout" Target="../slideLayouts/slideLayout657.xml"/><Relationship Id="rId11" Type="http://schemas.openxmlformats.org/officeDocument/2006/relationships/slideLayout" Target="../slideLayouts/slideLayout662.xml"/><Relationship Id="rId24" Type="http://schemas.openxmlformats.org/officeDocument/2006/relationships/theme" Target="../theme/theme32.xml"/><Relationship Id="rId5" Type="http://schemas.openxmlformats.org/officeDocument/2006/relationships/slideLayout" Target="../slideLayouts/slideLayout656.xml"/><Relationship Id="rId15" Type="http://schemas.openxmlformats.org/officeDocument/2006/relationships/slideLayout" Target="../slideLayouts/slideLayout666.xml"/><Relationship Id="rId23" Type="http://schemas.openxmlformats.org/officeDocument/2006/relationships/slideLayout" Target="../slideLayouts/slideLayout674.xml"/><Relationship Id="rId10" Type="http://schemas.openxmlformats.org/officeDocument/2006/relationships/slideLayout" Target="../slideLayouts/slideLayout661.xml"/><Relationship Id="rId19" Type="http://schemas.openxmlformats.org/officeDocument/2006/relationships/slideLayout" Target="../slideLayouts/slideLayout670.xml"/><Relationship Id="rId4" Type="http://schemas.openxmlformats.org/officeDocument/2006/relationships/slideLayout" Target="../slideLayouts/slideLayout655.xml"/><Relationship Id="rId9" Type="http://schemas.openxmlformats.org/officeDocument/2006/relationships/slideLayout" Target="../slideLayouts/slideLayout660.xml"/><Relationship Id="rId14" Type="http://schemas.openxmlformats.org/officeDocument/2006/relationships/slideLayout" Target="../slideLayouts/slideLayout665.xml"/><Relationship Id="rId22" Type="http://schemas.openxmlformats.org/officeDocument/2006/relationships/slideLayout" Target="../slideLayouts/slideLayout673.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682.xml"/><Relationship Id="rId13" Type="http://schemas.openxmlformats.org/officeDocument/2006/relationships/slideLayout" Target="../slideLayouts/slideLayout687.xml"/><Relationship Id="rId18" Type="http://schemas.openxmlformats.org/officeDocument/2006/relationships/slideLayout" Target="../slideLayouts/slideLayout692.xml"/><Relationship Id="rId3" Type="http://schemas.openxmlformats.org/officeDocument/2006/relationships/slideLayout" Target="../slideLayouts/slideLayout677.xml"/><Relationship Id="rId21" Type="http://schemas.openxmlformats.org/officeDocument/2006/relationships/slideLayout" Target="../slideLayouts/slideLayout695.xml"/><Relationship Id="rId7" Type="http://schemas.openxmlformats.org/officeDocument/2006/relationships/slideLayout" Target="../slideLayouts/slideLayout681.xml"/><Relationship Id="rId12" Type="http://schemas.openxmlformats.org/officeDocument/2006/relationships/slideLayout" Target="../slideLayouts/slideLayout686.xml"/><Relationship Id="rId17" Type="http://schemas.openxmlformats.org/officeDocument/2006/relationships/slideLayout" Target="../slideLayouts/slideLayout691.xml"/><Relationship Id="rId2" Type="http://schemas.openxmlformats.org/officeDocument/2006/relationships/slideLayout" Target="../slideLayouts/slideLayout676.xml"/><Relationship Id="rId16" Type="http://schemas.openxmlformats.org/officeDocument/2006/relationships/slideLayout" Target="../slideLayouts/slideLayout690.xml"/><Relationship Id="rId20" Type="http://schemas.openxmlformats.org/officeDocument/2006/relationships/slideLayout" Target="../slideLayouts/slideLayout694.xml"/><Relationship Id="rId1" Type="http://schemas.openxmlformats.org/officeDocument/2006/relationships/slideLayout" Target="../slideLayouts/slideLayout675.xml"/><Relationship Id="rId6" Type="http://schemas.openxmlformats.org/officeDocument/2006/relationships/slideLayout" Target="../slideLayouts/slideLayout680.xml"/><Relationship Id="rId11" Type="http://schemas.openxmlformats.org/officeDocument/2006/relationships/slideLayout" Target="../slideLayouts/slideLayout685.xml"/><Relationship Id="rId5" Type="http://schemas.openxmlformats.org/officeDocument/2006/relationships/slideLayout" Target="../slideLayouts/slideLayout679.xml"/><Relationship Id="rId15" Type="http://schemas.openxmlformats.org/officeDocument/2006/relationships/slideLayout" Target="../slideLayouts/slideLayout689.xml"/><Relationship Id="rId10" Type="http://schemas.openxmlformats.org/officeDocument/2006/relationships/slideLayout" Target="../slideLayouts/slideLayout684.xml"/><Relationship Id="rId19" Type="http://schemas.openxmlformats.org/officeDocument/2006/relationships/slideLayout" Target="../slideLayouts/slideLayout693.xml"/><Relationship Id="rId4" Type="http://schemas.openxmlformats.org/officeDocument/2006/relationships/slideLayout" Target="../slideLayouts/slideLayout678.xml"/><Relationship Id="rId9" Type="http://schemas.openxmlformats.org/officeDocument/2006/relationships/slideLayout" Target="../slideLayouts/slideLayout683.xml"/><Relationship Id="rId14" Type="http://schemas.openxmlformats.org/officeDocument/2006/relationships/slideLayout" Target="../slideLayouts/slideLayout688.xml"/><Relationship Id="rId22"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703.xml"/><Relationship Id="rId13" Type="http://schemas.openxmlformats.org/officeDocument/2006/relationships/slideLayout" Target="../slideLayouts/slideLayout708.xml"/><Relationship Id="rId18" Type="http://schemas.openxmlformats.org/officeDocument/2006/relationships/slideLayout" Target="../slideLayouts/slideLayout713.xml"/><Relationship Id="rId26" Type="http://schemas.openxmlformats.org/officeDocument/2006/relationships/image" Target="../media/image10.png"/><Relationship Id="rId3" Type="http://schemas.openxmlformats.org/officeDocument/2006/relationships/slideLayout" Target="../slideLayouts/slideLayout698.xml"/><Relationship Id="rId21" Type="http://schemas.openxmlformats.org/officeDocument/2006/relationships/slideLayout" Target="../slideLayouts/slideLayout716.xml"/><Relationship Id="rId7" Type="http://schemas.openxmlformats.org/officeDocument/2006/relationships/slideLayout" Target="../slideLayouts/slideLayout702.xml"/><Relationship Id="rId12" Type="http://schemas.openxmlformats.org/officeDocument/2006/relationships/slideLayout" Target="../slideLayouts/slideLayout707.xml"/><Relationship Id="rId17" Type="http://schemas.openxmlformats.org/officeDocument/2006/relationships/slideLayout" Target="../slideLayouts/slideLayout712.xml"/><Relationship Id="rId25" Type="http://schemas.openxmlformats.org/officeDocument/2006/relationships/theme" Target="../theme/theme34.xml"/><Relationship Id="rId2" Type="http://schemas.openxmlformats.org/officeDocument/2006/relationships/slideLayout" Target="../slideLayouts/slideLayout697.xml"/><Relationship Id="rId16" Type="http://schemas.openxmlformats.org/officeDocument/2006/relationships/slideLayout" Target="../slideLayouts/slideLayout711.xml"/><Relationship Id="rId20" Type="http://schemas.openxmlformats.org/officeDocument/2006/relationships/slideLayout" Target="../slideLayouts/slideLayout715.xml"/><Relationship Id="rId1" Type="http://schemas.openxmlformats.org/officeDocument/2006/relationships/slideLayout" Target="../slideLayouts/slideLayout696.xml"/><Relationship Id="rId6" Type="http://schemas.openxmlformats.org/officeDocument/2006/relationships/slideLayout" Target="../slideLayouts/slideLayout701.xml"/><Relationship Id="rId11" Type="http://schemas.openxmlformats.org/officeDocument/2006/relationships/slideLayout" Target="../slideLayouts/slideLayout706.xml"/><Relationship Id="rId24" Type="http://schemas.openxmlformats.org/officeDocument/2006/relationships/slideLayout" Target="../slideLayouts/slideLayout719.xml"/><Relationship Id="rId5" Type="http://schemas.openxmlformats.org/officeDocument/2006/relationships/slideLayout" Target="../slideLayouts/slideLayout700.xml"/><Relationship Id="rId15" Type="http://schemas.openxmlformats.org/officeDocument/2006/relationships/slideLayout" Target="../slideLayouts/slideLayout710.xml"/><Relationship Id="rId23" Type="http://schemas.openxmlformats.org/officeDocument/2006/relationships/slideLayout" Target="../slideLayouts/slideLayout718.xml"/><Relationship Id="rId10" Type="http://schemas.openxmlformats.org/officeDocument/2006/relationships/slideLayout" Target="../slideLayouts/slideLayout705.xml"/><Relationship Id="rId19" Type="http://schemas.openxmlformats.org/officeDocument/2006/relationships/slideLayout" Target="../slideLayouts/slideLayout714.xml"/><Relationship Id="rId4" Type="http://schemas.openxmlformats.org/officeDocument/2006/relationships/slideLayout" Target="../slideLayouts/slideLayout699.xml"/><Relationship Id="rId9" Type="http://schemas.openxmlformats.org/officeDocument/2006/relationships/slideLayout" Target="../slideLayouts/slideLayout704.xml"/><Relationship Id="rId14" Type="http://schemas.openxmlformats.org/officeDocument/2006/relationships/slideLayout" Target="../slideLayouts/slideLayout709.xml"/><Relationship Id="rId22" Type="http://schemas.openxmlformats.org/officeDocument/2006/relationships/slideLayout" Target="../slideLayouts/slideLayout717.xml"/></Relationships>
</file>

<file path=ppt/slideMasters/_rels/slideMaster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727.xml"/><Relationship Id="rId13" Type="http://schemas.openxmlformats.org/officeDocument/2006/relationships/slideLayout" Target="../slideLayouts/slideLayout732.xml"/><Relationship Id="rId18" Type="http://schemas.openxmlformats.org/officeDocument/2006/relationships/slideLayout" Target="../slideLayouts/slideLayout737.xml"/><Relationship Id="rId26" Type="http://schemas.openxmlformats.org/officeDocument/2006/relationships/theme" Target="../theme/theme36.xml"/><Relationship Id="rId3" Type="http://schemas.openxmlformats.org/officeDocument/2006/relationships/slideLayout" Target="../slideLayouts/slideLayout722.xml"/><Relationship Id="rId21" Type="http://schemas.openxmlformats.org/officeDocument/2006/relationships/slideLayout" Target="../slideLayouts/slideLayout740.xml"/><Relationship Id="rId7" Type="http://schemas.openxmlformats.org/officeDocument/2006/relationships/slideLayout" Target="../slideLayouts/slideLayout726.xml"/><Relationship Id="rId12" Type="http://schemas.openxmlformats.org/officeDocument/2006/relationships/slideLayout" Target="../slideLayouts/slideLayout731.xml"/><Relationship Id="rId17" Type="http://schemas.openxmlformats.org/officeDocument/2006/relationships/slideLayout" Target="../slideLayouts/slideLayout736.xml"/><Relationship Id="rId25" Type="http://schemas.openxmlformats.org/officeDocument/2006/relationships/slideLayout" Target="../slideLayouts/slideLayout744.xml"/><Relationship Id="rId2" Type="http://schemas.openxmlformats.org/officeDocument/2006/relationships/slideLayout" Target="../slideLayouts/slideLayout721.xml"/><Relationship Id="rId16" Type="http://schemas.openxmlformats.org/officeDocument/2006/relationships/slideLayout" Target="../slideLayouts/slideLayout735.xml"/><Relationship Id="rId20" Type="http://schemas.openxmlformats.org/officeDocument/2006/relationships/slideLayout" Target="../slideLayouts/slideLayout739.xml"/><Relationship Id="rId1" Type="http://schemas.openxmlformats.org/officeDocument/2006/relationships/slideLayout" Target="../slideLayouts/slideLayout720.xml"/><Relationship Id="rId6" Type="http://schemas.openxmlformats.org/officeDocument/2006/relationships/slideLayout" Target="../slideLayouts/slideLayout725.xml"/><Relationship Id="rId11" Type="http://schemas.openxmlformats.org/officeDocument/2006/relationships/slideLayout" Target="../slideLayouts/slideLayout730.xml"/><Relationship Id="rId24" Type="http://schemas.openxmlformats.org/officeDocument/2006/relationships/slideLayout" Target="../slideLayouts/slideLayout743.xml"/><Relationship Id="rId5" Type="http://schemas.openxmlformats.org/officeDocument/2006/relationships/slideLayout" Target="../slideLayouts/slideLayout724.xml"/><Relationship Id="rId15" Type="http://schemas.openxmlformats.org/officeDocument/2006/relationships/slideLayout" Target="../slideLayouts/slideLayout734.xml"/><Relationship Id="rId23" Type="http://schemas.openxmlformats.org/officeDocument/2006/relationships/slideLayout" Target="../slideLayouts/slideLayout742.xml"/><Relationship Id="rId10" Type="http://schemas.openxmlformats.org/officeDocument/2006/relationships/slideLayout" Target="../slideLayouts/slideLayout729.xml"/><Relationship Id="rId19" Type="http://schemas.openxmlformats.org/officeDocument/2006/relationships/slideLayout" Target="../slideLayouts/slideLayout738.xml"/><Relationship Id="rId4" Type="http://schemas.openxmlformats.org/officeDocument/2006/relationships/slideLayout" Target="../slideLayouts/slideLayout723.xml"/><Relationship Id="rId9" Type="http://schemas.openxmlformats.org/officeDocument/2006/relationships/slideLayout" Target="../slideLayouts/slideLayout728.xml"/><Relationship Id="rId14" Type="http://schemas.openxmlformats.org/officeDocument/2006/relationships/slideLayout" Target="../slideLayouts/slideLayout733.xml"/><Relationship Id="rId22" Type="http://schemas.openxmlformats.org/officeDocument/2006/relationships/slideLayout" Target="../slideLayouts/slideLayout741.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752.xml"/><Relationship Id="rId13" Type="http://schemas.openxmlformats.org/officeDocument/2006/relationships/slideLayout" Target="../slideLayouts/slideLayout757.xml"/><Relationship Id="rId18" Type="http://schemas.openxmlformats.org/officeDocument/2006/relationships/slideLayout" Target="../slideLayouts/slideLayout762.xml"/><Relationship Id="rId3" Type="http://schemas.openxmlformats.org/officeDocument/2006/relationships/slideLayout" Target="../slideLayouts/slideLayout747.xml"/><Relationship Id="rId21" Type="http://schemas.openxmlformats.org/officeDocument/2006/relationships/theme" Target="../theme/theme37.xml"/><Relationship Id="rId7" Type="http://schemas.openxmlformats.org/officeDocument/2006/relationships/slideLayout" Target="../slideLayouts/slideLayout751.xml"/><Relationship Id="rId12" Type="http://schemas.openxmlformats.org/officeDocument/2006/relationships/slideLayout" Target="../slideLayouts/slideLayout756.xml"/><Relationship Id="rId17" Type="http://schemas.openxmlformats.org/officeDocument/2006/relationships/slideLayout" Target="../slideLayouts/slideLayout761.xml"/><Relationship Id="rId2" Type="http://schemas.openxmlformats.org/officeDocument/2006/relationships/slideLayout" Target="../slideLayouts/slideLayout746.xml"/><Relationship Id="rId16" Type="http://schemas.openxmlformats.org/officeDocument/2006/relationships/slideLayout" Target="../slideLayouts/slideLayout760.xml"/><Relationship Id="rId20" Type="http://schemas.openxmlformats.org/officeDocument/2006/relationships/slideLayout" Target="../slideLayouts/slideLayout764.xml"/><Relationship Id="rId1" Type="http://schemas.openxmlformats.org/officeDocument/2006/relationships/slideLayout" Target="../slideLayouts/slideLayout745.xml"/><Relationship Id="rId6" Type="http://schemas.openxmlformats.org/officeDocument/2006/relationships/slideLayout" Target="../slideLayouts/slideLayout750.xml"/><Relationship Id="rId11" Type="http://schemas.openxmlformats.org/officeDocument/2006/relationships/slideLayout" Target="../slideLayouts/slideLayout755.xml"/><Relationship Id="rId5" Type="http://schemas.openxmlformats.org/officeDocument/2006/relationships/slideLayout" Target="../slideLayouts/slideLayout749.xml"/><Relationship Id="rId15" Type="http://schemas.openxmlformats.org/officeDocument/2006/relationships/slideLayout" Target="../slideLayouts/slideLayout759.xml"/><Relationship Id="rId10" Type="http://schemas.openxmlformats.org/officeDocument/2006/relationships/slideLayout" Target="../slideLayouts/slideLayout754.xml"/><Relationship Id="rId19" Type="http://schemas.openxmlformats.org/officeDocument/2006/relationships/slideLayout" Target="../slideLayouts/slideLayout763.xml"/><Relationship Id="rId4" Type="http://schemas.openxmlformats.org/officeDocument/2006/relationships/slideLayout" Target="../slideLayouts/slideLayout748.xml"/><Relationship Id="rId9" Type="http://schemas.openxmlformats.org/officeDocument/2006/relationships/slideLayout" Target="../slideLayouts/slideLayout753.xml"/><Relationship Id="rId14" Type="http://schemas.openxmlformats.org/officeDocument/2006/relationships/slideLayout" Target="../slideLayouts/slideLayout758.xml"/><Relationship Id="rId22" Type="http://schemas.openxmlformats.org/officeDocument/2006/relationships/image" Target="../media/image12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image" Target="../media/image69.pn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theme" Target="../theme/theme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image" Target="../media/image1.png"/><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theme" Target="../theme/theme5.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5" Type="http://schemas.openxmlformats.org/officeDocument/2006/relationships/theme" Target="../theme/theme6.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image" Target="../media/image10.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theme" Target="../theme/theme7.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image" Target="../media/image1.png"/><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theme" Target="../theme/theme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9849616"/>
      </p:ext>
    </p:extLst>
  </p:cSld>
  <p:clrMap bg1="dk1" tx1="lt1" bg2="dk2" tx2="lt2" accent1="accent1" accent2="accent2" accent3="accent3" accent4="accent4" accent5="accent5" accent6="accent6" hlink="hlink" folHlink="folHlink"/>
  <p:sldLayoutIdLst>
    <p:sldLayoutId id="2147485378" r:id="rId1"/>
    <p:sldLayoutId id="2147485379" r:id="rId2"/>
    <p:sldLayoutId id="2147485380" r:id="rId3"/>
    <p:sldLayoutId id="2147485381" r:id="rId4"/>
    <p:sldLayoutId id="2147485382" r:id="rId5"/>
    <p:sldLayoutId id="2147485383" r:id="rId6"/>
    <p:sldLayoutId id="2147485384" r:id="rId7"/>
    <p:sldLayoutId id="2147485385" r:id="rId8"/>
    <p:sldLayoutId id="2147485386" r:id="rId9"/>
    <p:sldLayoutId id="2147485387" r:id="rId10"/>
    <p:sldLayoutId id="2147485388" r:id="rId11"/>
    <p:sldLayoutId id="2147485389" r:id="rId12"/>
    <p:sldLayoutId id="2147485390" r:id="rId13"/>
    <p:sldLayoutId id="2147485391" r:id="rId14"/>
    <p:sldLayoutId id="2147485393" r:id="rId15"/>
    <p:sldLayoutId id="2147485394" r:id="rId16"/>
    <p:sldLayoutId id="2147485395" r:id="rId17"/>
    <p:sldLayoutId id="2147485396"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24017278"/>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563105866"/>
      </p:ext>
    </p:extLst>
  </p:cSld>
  <p:clrMap bg1="lt1" tx1="dk1" bg2="lt2" tx2="dk2" accent1="accent1" accent2="accent2" accent3="accent3" accent4="accent4" accent5="accent5" accent6="accent6" hlink="hlink" folHlink="folHlink"/>
  <p:sldLayoutIdLst>
    <p:sldLayoutId id="2147485442" r:id="rId1"/>
    <p:sldLayoutId id="2147485443" r:id="rId2"/>
    <p:sldLayoutId id="2147485444" r:id="rId3"/>
    <p:sldLayoutId id="2147485445" r:id="rId4"/>
    <p:sldLayoutId id="2147485446" r:id="rId5"/>
    <p:sldLayoutId id="2147485447" r:id="rId6"/>
    <p:sldLayoutId id="2147485448" r:id="rId7"/>
    <p:sldLayoutId id="2147485449" r:id="rId8"/>
    <p:sldLayoutId id="2147485450" r:id="rId9"/>
    <p:sldLayoutId id="2147485451" r:id="rId10"/>
    <p:sldLayoutId id="2147485452" r:id="rId11"/>
    <p:sldLayoutId id="2147485453" r:id="rId12"/>
    <p:sldLayoutId id="2147485454" r:id="rId13"/>
    <p:sldLayoutId id="2147485455" r:id="rId14"/>
    <p:sldLayoutId id="2147485456" r:id="rId15"/>
    <p:sldLayoutId id="2147485457" r:id="rId16"/>
    <p:sldLayoutId id="2147485458" r:id="rId17"/>
    <p:sldLayoutId id="2147485459" r:id="rId18"/>
    <p:sldLayoutId id="2147485460" r:id="rId19"/>
    <p:sldLayoutId id="2147485461" r:id="rId20"/>
    <p:sldLayoutId id="2147485462" r:id="rId21"/>
    <p:sldLayoutId id="2147485463" r:id="rId22"/>
    <p:sldLayoutId id="2147485464" r:id="rId23"/>
    <p:sldLayoutId id="2147485465" r:id="rId24"/>
    <p:sldLayoutId id="2147485466" r:id="rId25"/>
    <p:sldLayoutId id="2147485467" r:id="rId26"/>
    <p:sldLayoutId id="2147485468" r:id="rId27"/>
    <p:sldLayoutId id="2147485469" r:id="rId28"/>
    <p:sldLayoutId id="2147485470" r:id="rId29"/>
    <p:sldLayoutId id="2147485471" r:id="rId30"/>
    <p:sldLayoutId id="2147485472" r:id="rId31"/>
    <p:sldLayoutId id="2147485473" r:id="rId32"/>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298811" y="2991149"/>
            <a:ext cx="6858623" cy="876329"/>
          </a:xfrm>
          <a:prstGeom prst="rect">
            <a:avLst/>
          </a:prstGeom>
        </p:spPr>
      </p:pic>
    </p:spTree>
    <p:extLst>
      <p:ext uri="{BB962C8B-B14F-4D97-AF65-F5344CB8AC3E}">
        <p14:creationId xmlns:p14="http://schemas.microsoft.com/office/powerpoint/2010/main" val="804239081"/>
      </p:ext>
    </p:extLst>
  </p:cSld>
  <p:clrMap bg1="dk1" tx1="lt1" bg2="dk2" tx2="lt2" accent1="accent1" accent2="accent2" accent3="accent3" accent4="accent4" accent5="accent5" accent6="accent6" hlink="hlink" folHlink="folHlink"/>
  <p:sldLayoutIdLst>
    <p:sldLayoutId id="2147485475" r:id="rId1"/>
    <p:sldLayoutId id="2147485476" r:id="rId2"/>
    <p:sldLayoutId id="2147485477" r:id="rId3"/>
    <p:sldLayoutId id="2147485478" r:id="rId4"/>
    <p:sldLayoutId id="2147485479" r:id="rId5"/>
    <p:sldLayoutId id="2147485480" r:id="rId6"/>
    <p:sldLayoutId id="2147485481" r:id="rId7"/>
    <p:sldLayoutId id="2147485482" r:id="rId8"/>
    <p:sldLayoutId id="2147485483" r:id="rId9"/>
    <p:sldLayoutId id="2147485484" r:id="rId10"/>
    <p:sldLayoutId id="2147485485" r:id="rId11"/>
    <p:sldLayoutId id="2147485486" r:id="rId12"/>
    <p:sldLayoutId id="2147485487" r:id="rId13"/>
    <p:sldLayoutId id="2147485488" r:id="rId14"/>
    <p:sldLayoutId id="2147485489" r:id="rId15"/>
    <p:sldLayoutId id="2147485490" r:id="rId16"/>
    <p:sldLayoutId id="2147485491" r:id="rId17"/>
    <p:sldLayoutId id="2147485492" r:id="rId18"/>
    <p:sldLayoutId id="2147485493" r:id="rId19"/>
    <p:sldLayoutId id="2147485494" r:id="rId20"/>
    <p:sldLayoutId id="2147485495" r:id="rId21"/>
    <p:sldLayoutId id="2147485496" r:id="rId22"/>
    <p:sldLayoutId id="2147485497" r:id="rId23"/>
    <p:sldLayoutId id="2147485498" r:id="rId24"/>
    <p:sldLayoutId id="2147485499" r:id="rId25"/>
    <p:sldLayoutId id="2147485500" r:id="rId26"/>
    <p:sldLayoutId id="2147485501" r:id="rId27"/>
    <p:sldLayoutId id="2147485502" r:id="rId28"/>
  </p:sldLayoutIdLst>
  <p:transition>
    <p:fade/>
  </p:transition>
  <p:txStyles>
    <p:titleStyle>
      <a:lvl1pPr algn="l" defTabSz="913906"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298811" y="2991149"/>
            <a:ext cx="6858623" cy="876329"/>
          </a:xfrm>
          <a:prstGeom prst="rect">
            <a:avLst/>
          </a:prstGeom>
        </p:spPr>
      </p:pic>
    </p:spTree>
    <p:extLst>
      <p:ext uri="{BB962C8B-B14F-4D97-AF65-F5344CB8AC3E}">
        <p14:creationId xmlns:p14="http://schemas.microsoft.com/office/powerpoint/2010/main" val="1790942142"/>
      </p:ext>
    </p:extLst>
  </p:cSld>
  <p:clrMap bg1="dk1" tx1="lt1" bg2="dk2" tx2="lt2" accent1="accent1" accent2="accent2" accent3="accent3" accent4="accent4" accent5="accent5" accent6="accent6" hlink="hlink" folHlink="folHlink"/>
  <p:sldLayoutIdLst>
    <p:sldLayoutId id="2147485504" r:id="rId1"/>
    <p:sldLayoutId id="2147485505" r:id="rId2"/>
    <p:sldLayoutId id="2147485506" r:id="rId3"/>
    <p:sldLayoutId id="2147485507" r:id="rId4"/>
    <p:sldLayoutId id="2147485508" r:id="rId5"/>
    <p:sldLayoutId id="2147485509" r:id="rId6"/>
    <p:sldLayoutId id="2147485510" r:id="rId7"/>
    <p:sldLayoutId id="2147485511" r:id="rId8"/>
    <p:sldLayoutId id="2147485512" r:id="rId9"/>
    <p:sldLayoutId id="2147485513" r:id="rId10"/>
    <p:sldLayoutId id="2147485514" r:id="rId11"/>
    <p:sldLayoutId id="2147485515" r:id="rId12"/>
    <p:sldLayoutId id="2147485516" r:id="rId13"/>
    <p:sldLayoutId id="2147485517" r:id="rId14"/>
    <p:sldLayoutId id="2147485518" r:id="rId15"/>
    <p:sldLayoutId id="2147485519" r:id="rId16"/>
    <p:sldLayoutId id="2147485520" r:id="rId17"/>
    <p:sldLayoutId id="2147485521" r:id="rId18"/>
    <p:sldLayoutId id="2147485522" r:id="rId19"/>
    <p:sldLayoutId id="2147485523" r:id="rId20"/>
    <p:sldLayoutId id="2147485524" r:id="rId21"/>
    <p:sldLayoutId id="2147485525" r:id="rId22"/>
    <p:sldLayoutId id="2147485526" r:id="rId23"/>
    <p:sldLayoutId id="2147485527" r:id="rId24"/>
    <p:sldLayoutId id="2147485528" r:id="rId25"/>
    <p:sldLayoutId id="2147485529" r:id="rId26"/>
    <p:sldLayoutId id="2147485530" r:id="rId27"/>
    <p:sldLayoutId id="2147485532" r:id="rId28"/>
    <p:sldLayoutId id="2147485533" r:id="rId29"/>
  </p:sldLayoutIdLst>
  <p:transition>
    <p:fade/>
  </p:transition>
  <p:txStyles>
    <p:titleStyle>
      <a:lvl1pPr algn="l" defTabSz="913906"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5"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828"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44963792"/>
      </p:ext>
    </p:extLst>
  </p:cSld>
  <p:clrMap bg1="lt1" tx1="dk1" bg2="lt2" tx2="dk2" accent1="accent1" accent2="accent2" accent3="accent3" accent4="accent4" accent5="accent5" accent6="accent6" hlink="hlink" folHlink="folHlink"/>
  <p:sldLayoutIdLst>
    <p:sldLayoutId id="2147485535" r:id="rId1"/>
    <p:sldLayoutId id="2147485536" r:id="rId2"/>
    <p:sldLayoutId id="2147485537" r:id="rId3"/>
    <p:sldLayoutId id="2147485538" r:id="rId4"/>
    <p:sldLayoutId id="2147485539" r:id="rId5"/>
    <p:sldLayoutId id="2147485540" r:id="rId6"/>
    <p:sldLayoutId id="2147485541" r:id="rId7"/>
    <p:sldLayoutId id="2147485542" r:id="rId8"/>
    <p:sldLayoutId id="2147485543" r:id="rId9"/>
    <p:sldLayoutId id="2147485544" r:id="rId10"/>
    <p:sldLayoutId id="2147485545" r:id="rId11"/>
    <p:sldLayoutId id="2147485546" r:id="rId12"/>
    <p:sldLayoutId id="2147485547" r:id="rId13"/>
    <p:sldLayoutId id="2147485548" r:id="rId14"/>
    <p:sldLayoutId id="2147485549" r:id="rId15"/>
    <p:sldLayoutId id="2147485550" r:id="rId16"/>
    <p:sldLayoutId id="2147485551" r:id="rId17"/>
    <p:sldLayoutId id="2147485552" r:id="rId18"/>
    <p:sldLayoutId id="2147485553" r:id="rId19"/>
    <p:sldLayoutId id="2147485554" r:id="rId20"/>
    <p:sldLayoutId id="2147485555" r:id="rId21"/>
    <p:sldLayoutId id="2147485556" r:id="rId22"/>
    <p:sldLayoutId id="2147485557" r:id="rId23"/>
    <p:sldLayoutId id="2147485558" r:id="rId24"/>
    <p:sldLayoutId id="2147485559" r:id="rId2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4253664618"/>
      </p:ext>
    </p:extLst>
  </p:cSld>
  <p:clrMap bg1="dk1" tx1="lt1" bg2="dk2" tx2="lt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Lst>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3902017652"/>
      </p:ext>
    </p:extLst>
  </p:cSld>
  <p:clrMap bg1="lt1" tx1="dk1" bg2="lt2" tx2="dk2" accent1="accent1" accent2="accent2" accent3="accent3" accent4="accent4" accent5="accent5" accent6="accent6" hlink="hlink" folHlink="folHlink"/>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348555"/>
      </p:ext>
    </p:extLst>
  </p:cSld>
  <p:clrMap bg1="dk1" tx1="lt1" bg2="dk2" tx2="lt2" accent1="accent1" accent2="accent2" accent3="accent3" accent4="accent4" accent5="accent5" accent6="accent6" hlink="hlink" folHlink="folHlink"/>
  <p:sldLayoutIdLst>
    <p:sldLayoutId id="2147485568" r:id="rId1"/>
    <p:sldLayoutId id="2147485569" r:id="rId2"/>
    <p:sldLayoutId id="2147485570" r:id="rId3"/>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41966839"/>
      </p:ext>
    </p:extLst>
  </p:cSld>
  <p:clrMap bg1="dk1" tx1="lt1" bg2="dk2" tx2="lt2" accent1="accent1" accent2="accent2" accent3="accent3" accent4="accent4" accent5="accent5" accent6="accent6" hlink="hlink" folHlink="folHlink"/>
  <p:sldLayoutIdLst>
    <p:sldLayoutId id="2147485572" r:id="rId1"/>
  </p:sldLayoutIdLst>
  <p:transition>
    <p:fade/>
  </p:transition>
  <p:txStyles>
    <p:titleStyle>
      <a:lvl1pPr algn="l" defTabSz="914180" rtl="0" eaLnBrk="1" latinLnBrk="0" hangingPunct="1">
        <a:lnSpc>
          <a:spcPct val="90000"/>
        </a:lnSpc>
        <a:spcBef>
          <a:spcPct val="0"/>
        </a:spcBef>
        <a:buNone/>
        <a:defRPr lang="en-US" sz="5881"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92929"/>
      </p:ext>
    </p:extLst>
  </p:cSld>
  <p:clrMap bg1="lt1" tx1="dk1" bg2="lt2" tx2="dk2" accent1="accent1" accent2="accent2" accent3="accent3" accent4="accent4" accent5="accent5" accent6="accent6" hlink="hlink" folHlink="folHlink"/>
  <p:sldLayoutIdLst>
    <p:sldLayoutId id="2147485574" r:id="rId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5457" y="2991149"/>
            <a:ext cx="6858623" cy="876329"/>
          </a:xfrm>
          <a:prstGeom prst="rect">
            <a:avLst/>
          </a:prstGeom>
        </p:spPr>
      </p:pic>
    </p:spTree>
    <p:extLst>
      <p:ext uri="{BB962C8B-B14F-4D97-AF65-F5344CB8AC3E}">
        <p14:creationId xmlns:p14="http://schemas.microsoft.com/office/powerpoint/2010/main" val="1227126720"/>
      </p:ext>
    </p:extLst>
  </p:cSld>
  <p:clrMap bg1="dk1" tx1="lt1" bg2="dk2" tx2="lt2" accent1="accent1" accent2="accent2" accent3="accent3" accent4="accent4" accent5="accent5" accent6="accent6" hlink="hlink" folHlink="folHlink"/>
  <p:sldLayoutIdLst>
    <p:sldLayoutId id="2147485591" r:id="rId1"/>
    <p:sldLayoutId id="2147485592" r:id="rId2"/>
    <p:sldLayoutId id="2147485593" r:id="rId3"/>
    <p:sldLayoutId id="2147485594" r:id="rId4"/>
    <p:sldLayoutId id="2147485595" r:id="rId5"/>
    <p:sldLayoutId id="2147485596" r:id="rId6"/>
    <p:sldLayoutId id="2147485597" r:id="rId7"/>
    <p:sldLayoutId id="2147485598" r:id="rId8"/>
    <p:sldLayoutId id="2147485599" r:id="rId9"/>
    <p:sldLayoutId id="2147485600" r:id="rId10"/>
    <p:sldLayoutId id="2147485601" r:id="rId11"/>
    <p:sldLayoutId id="2147485602" r:id="rId12"/>
    <p:sldLayoutId id="2147485603" r:id="rId13"/>
    <p:sldLayoutId id="2147485604" r:id="rId14"/>
    <p:sldLayoutId id="2147485605" r:id="rId15"/>
    <p:sldLayoutId id="2147485606" r:id="rId16"/>
    <p:sldLayoutId id="2147485607" r:id="rId17"/>
    <p:sldLayoutId id="2147485608" r:id="rId18"/>
    <p:sldLayoutId id="2147485609" r:id="rId19"/>
    <p:sldLayoutId id="2147485610" r:id="rId20"/>
    <p:sldLayoutId id="2147485611" r:id="rId21"/>
    <p:sldLayoutId id="2147485612" r:id="rId22"/>
  </p:sldLayoutIdLst>
  <p:transition>
    <p:fade/>
  </p:transition>
  <p:txStyles>
    <p:titleStyle>
      <a:lvl1pPr algn="l" defTabSz="913918"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3273667832"/>
      </p:ext>
    </p:extLst>
  </p:cSld>
  <p:clrMap bg1="dk1" tx1="lt1" bg2="dk2" tx2="lt2" accent1="accent1" accent2="accent2" accent3="accent3" accent4="accent4" accent5="accent5" accent6="accent6" hlink="hlink" folHlink="folHlink"/>
  <p:sldLayoutIdLst>
    <p:sldLayoutId id="2147485615" r:id="rId1"/>
    <p:sldLayoutId id="2147485616" r:id="rId2"/>
    <p:sldLayoutId id="2147485617" r:id="rId3"/>
    <p:sldLayoutId id="2147485618" r:id="rId4"/>
    <p:sldLayoutId id="2147485619" r:id="rId5"/>
    <p:sldLayoutId id="2147485620" r:id="rId6"/>
    <p:sldLayoutId id="2147485621" r:id="rId7"/>
    <p:sldLayoutId id="2147485622" r:id="rId8"/>
    <p:sldLayoutId id="2147485623" r:id="rId9"/>
    <p:sldLayoutId id="2147485624" r:id="rId10"/>
    <p:sldLayoutId id="2147485625" r:id="rId11"/>
    <p:sldLayoutId id="2147485626" r:id="rId12"/>
    <p:sldLayoutId id="2147485627" r:id="rId13"/>
    <p:sldLayoutId id="2147485628" r:id="rId14"/>
    <p:sldLayoutId id="2147485629" r:id="rId15"/>
    <p:sldLayoutId id="2147485630" r:id="rId16"/>
    <p:sldLayoutId id="2147485631" r:id="rId17"/>
    <p:sldLayoutId id="2147485632" r:id="rId18"/>
    <p:sldLayoutId id="2147485633" r:id="rId19"/>
    <p:sldLayoutId id="2147485634" r:id="rId20"/>
    <p:sldLayoutId id="2147485635" r:id="rId21"/>
    <p:sldLayoutId id="2147485636" r:id="rId22"/>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2573034433"/>
      </p:ext>
    </p:extLst>
  </p:cSld>
  <p:clrMap bg1="dk1" tx1="lt1" bg2="dk2" tx2="lt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3" r:id="rId15"/>
    <p:sldLayoutId id="2147485654" r:id="rId16"/>
    <p:sldLayoutId id="2147485655" r:id="rId17"/>
    <p:sldLayoutId id="2147485656" r:id="rId18"/>
    <p:sldLayoutId id="2147485657" r:id="rId19"/>
    <p:sldLayoutId id="2147485658" r:id="rId20"/>
    <p:sldLayoutId id="2147485659" r:id="rId21"/>
    <p:sldLayoutId id="2147485660" r:id="rId22"/>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1942714765"/>
      </p:ext>
    </p:extLst>
  </p:cSld>
  <p:clrMap bg1="lt1" tx1="dk1" bg2="lt2" tx2="dk2" accent1="accent1" accent2="accent2" accent3="accent3" accent4="accent4" accent5="accent5" accent6="accent6" hlink="hlink" folHlink="folHlink"/>
  <p:sldLayoutIdLst>
    <p:sldLayoutId id="2147485697" r:id="rId1"/>
    <p:sldLayoutId id="2147485698" r:id="rId2"/>
    <p:sldLayoutId id="2147485699" r:id="rId3"/>
    <p:sldLayoutId id="2147485700" r:id="rId4"/>
    <p:sldLayoutId id="2147485701" r:id="rId5"/>
    <p:sldLayoutId id="2147485702" r:id="rId6"/>
    <p:sldLayoutId id="2147485703" r:id="rId7"/>
    <p:sldLayoutId id="2147485704" r:id="rId8"/>
    <p:sldLayoutId id="2147485705" r:id="rId9"/>
    <p:sldLayoutId id="2147485706" r:id="rId10"/>
    <p:sldLayoutId id="2147485707" r:id="rId11"/>
    <p:sldLayoutId id="2147485708" r:id="rId12"/>
    <p:sldLayoutId id="2147485709" r:id="rId13"/>
    <p:sldLayoutId id="2147485710" r:id="rId14"/>
    <p:sldLayoutId id="2147485711" r:id="rId15"/>
    <p:sldLayoutId id="2147485712" r:id="rId16"/>
    <p:sldLayoutId id="2147485713" r:id="rId17"/>
    <p:sldLayoutId id="2147485714" r:id="rId18"/>
    <p:sldLayoutId id="2147485715" r:id="rId19"/>
    <p:sldLayoutId id="2147485716" r:id="rId20"/>
    <p:sldLayoutId id="2147485717" r:id="rId21"/>
    <p:sldLayoutId id="2147485718" r:id="rId22"/>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5457" y="2991149"/>
            <a:ext cx="6858623" cy="876329"/>
          </a:xfrm>
          <a:prstGeom prst="rect">
            <a:avLst/>
          </a:prstGeom>
        </p:spPr>
      </p:pic>
    </p:spTree>
    <p:extLst>
      <p:ext uri="{BB962C8B-B14F-4D97-AF65-F5344CB8AC3E}">
        <p14:creationId xmlns:p14="http://schemas.microsoft.com/office/powerpoint/2010/main" val="3856241382"/>
      </p:ext>
    </p:extLst>
  </p:cSld>
  <p:clrMap bg1="dk1" tx1="lt1" bg2="dk2" tx2="lt2" accent1="accent1" accent2="accent2" accent3="accent3" accent4="accent4" accent5="accent5" accent6="accent6" hlink="hlink" folHlink="folHlink"/>
  <p:sldLayoutIdLst>
    <p:sldLayoutId id="2147485720" r:id="rId1"/>
    <p:sldLayoutId id="2147485721" r:id="rId2"/>
    <p:sldLayoutId id="2147485722" r:id="rId3"/>
    <p:sldLayoutId id="2147485723" r:id="rId4"/>
    <p:sldLayoutId id="2147485724" r:id="rId5"/>
    <p:sldLayoutId id="2147485725" r:id="rId6"/>
    <p:sldLayoutId id="2147485726" r:id="rId7"/>
    <p:sldLayoutId id="2147485727" r:id="rId8"/>
    <p:sldLayoutId id="2147485728" r:id="rId9"/>
    <p:sldLayoutId id="2147485729" r:id="rId10"/>
    <p:sldLayoutId id="2147485730" r:id="rId11"/>
    <p:sldLayoutId id="2147485731" r:id="rId12"/>
    <p:sldLayoutId id="2147485732" r:id="rId13"/>
    <p:sldLayoutId id="2147485733" r:id="rId14"/>
    <p:sldLayoutId id="2147485734" r:id="rId15"/>
    <p:sldLayoutId id="2147485735" r:id="rId16"/>
    <p:sldLayoutId id="2147485736" r:id="rId17"/>
    <p:sldLayoutId id="2147485737" r:id="rId18"/>
    <p:sldLayoutId id="2147485738" r:id="rId19"/>
    <p:sldLayoutId id="2147485739" r:id="rId20"/>
    <p:sldLayoutId id="2147485740" r:id="rId21"/>
    <p:sldLayoutId id="2147485741" r:id="rId22"/>
    <p:sldLayoutId id="2147485742" r:id="rId23"/>
  </p:sldLayoutIdLst>
  <p:transition>
    <p:fade/>
  </p:transition>
  <p:txStyles>
    <p:titleStyle>
      <a:lvl1pPr algn="l" defTabSz="913918"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5457" y="2991149"/>
            <a:ext cx="6858623" cy="876329"/>
          </a:xfrm>
          <a:prstGeom prst="rect">
            <a:avLst/>
          </a:prstGeom>
        </p:spPr>
      </p:pic>
    </p:spTree>
    <p:extLst>
      <p:ext uri="{BB962C8B-B14F-4D97-AF65-F5344CB8AC3E}">
        <p14:creationId xmlns:p14="http://schemas.microsoft.com/office/powerpoint/2010/main" val="2758509461"/>
      </p:ext>
    </p:extLst>
  </p:cSld>
  <p:clrMap bg1="lt1" tx1="dk1" bg2="lt2" tx2="dk2" accent1="accent1" accent2="accent2" accent3="accent3" accent4="accent4" accent5="accent5" accent6="accent6" hlink="hlink" folHlink="folHlink"/>
  <p:sldLayoutIdLst>
    <p:sldLayoutId id="2147485744" r:id="rId1"/>
    <p:sldLayoutId id="2147485745" r:id="rId2"/>
    <p:sldLayoutId id="2147485746" r:id="rId3"/>
    <p:sldLayoutId id="2147485747" r:id="rId4"/>
    <p:sldLayoutId id="2147485748" r:id="rId5"/>
    <p:sldLayoutId id="2147485749" r:id="rId6"/>
    <p:sldLayoutId id="2147485750" r:id="rId7"/>
    <p:sldLayoutId id="2147485751" r:id="rId8"/>
    <p:sldLayoutId id="2147485752" r:id="rId9"/>
    <p:sldLayoutId id="2147485753" r:id="rId10"/>
    <p:sldLayoutId id="2147485754" r:id="rId11"/>
    <p:sldLayoutId id="2147485755" r:id="rId12"/>
    <p:sldLayoutId id="2147485756" r:id="rId13"/>
    <p:sldLayoutId id="2147485757" r:id="rId14"/>
    <p:sldLayoutId id="2147485758" r:id="rId15"/>
    <p:sldLayoutId id="2147485759" r:id="rId16"/>
    <p:sldLayoutId id="2147485760" r:id="rId17"/>
    <p:sldLayoutId id="2147485761" r:id="rId18"/>
    <p:sldLayoutId id="2147485762" r:id="rId19"/>
    <p:sldLayoutId id="2147485763" r:id="rId20"/>
    <p:sldLayoutId id="2147485764" r:id="rId21"/>
    <p:sldLayoutId id="2147485765" r:id="rId22"/>
    <p:sldLayoutId id="2147485766" r:id="rId23"/>
    <p:sldLayoutId id="214748576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9"/>
            <a:ext cx="11650485"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6" y="-216"/>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26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26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269"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269"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269"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269"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26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269"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26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26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26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26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26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269"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26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26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26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26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248131976"/>
      </p:ext>
    </p:extLst>
  </p:cSld>
  <p:clrMap bg1="lt1" tx1="dk1" bg2="lt2" tx2="dk2" accent1="accent1" accent2="accent2" accent3="accent3" accent4="accent4" accent5="accent5" accent6="accent6" hlink="hlink" folHlink="folHlink"/>
  <p:sldLayoutIdLst>
    <p:sldLayoutId id="2147485769" r:id="rId1"/>
    <p:sldLayoutId id="2147485770" r:id="rId2"/>
    <p:sldLayoutId id="2147485771" r:id="rId3"/>
    <p:sldLayoutId id="2147485772" r:id="rId4"/>
    <p:sldLayoutId id="2147485773" r:id="rId5"/>
    <p:sldLayoutId id="2147485774" r:id="rId6"/>
    <p:sldLayoutId id="2147485775" r:id="rId7"/>
    <p:sldLayoutId id="2147485776" r:id="rId8"/>
    <p:sldLayoutId id="2147485777" r:id="rId9"/>
    <p:sldLayoutId id="2147485778" r:id="rId10"/>
    <p:sldLayoutId id="2147485779" r:id="rId11"/>
    <p:sldLayoutId id="2147485780" r:id="rId12"/>
    <p:sldLayoutId id="2147485781" r:id="rId13"/>
    <p:sldLayoutId id="2147485782" r:id="rId14"/>
    <p:sldLayoutId id="2147485783" r:id="rId15"/>
    <p:sldLayoutId id="2147485784" r:id="rId16"/>
    <p:sldLayoutId id="2147485785" r:id="rId17"/>
    <p:sldLayoutId id="2147485786" r:id="rId18"/>
    <p:sldLayoutId id="2147485787" r:id="rId19"/>
    <p:sldLayoutId id="2147485788" r:id="rId20"/>
    <p:sldLayoutId id="2147485789" r:id="rId21"/>
    <p:sldLayoutId id="2147485790" r:id="rId22"/>
    <p:sldLayoutId id="2147485791" r:id="rId23"/>
  </p:sldLayoutIdLst>
  <p:transition>
    <p:fade/>
  </p:transition>
  <p:txStyles>
    <p:titleStyle>
      <a:lvl1pPr algn="l" defTabSz="913533" rtl="0" eaLnBrk="1" latinLnBrk="0" hangingPunct="1">
        <a:lnSpc>
          <a:spcPct val="90000"/>
        </a:lnSpc>
        <a:spcBef>
          <a:spcPct val="0"/>
        </a:spcBef>
        <a:buNone/>
        <a:defRPr lang="en-US" sz="470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38" marR="0" indent="-335838" algn="l" defTabSz="913533"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169" marR="0" indent="-236331" algn="l" defTabSz="913533" rtl="0" eaLnBrk="1" fontAlgn="auto" latinLnBrk="0" hangingPunct="1">
        <a:lnSpc>
          <a:spcPct val="90000"/>
        </a:lnSpc>
        <a:spcBef>
          <a:spcPct val="20000"/>
        </a:spcBef>
        <a:spcAft>
          <a:spcPts val="0"/>
        </a:spcAft>
        <a:buClrTx/>
        <a:buSzPct val="90000"/>
        <a:buFont typeface="Arial" pitchFamily="34" charset="0"/>
        <a:buChar char="•"/>
        <a:tabLst/>
        <a:defRPr sz="2350" kern="1200" spc="0" baseline="0">
          <a:gradFill>
            <a:gsLst>
              <a:gs pos="1250">
                <a:schemeClr val="tx1"/>
              </a:gs>
              <a:gs pos="100000">
                <a:schemeClr val="tx1"/>
              </a:gs>
            </a:gsLst>
            <a:lin ang="5400000" scaled="0"/>
          </a:gradFill>
          <a:latin typeface="+mn-lt"/>
          <a:ea typeface="+mn-ea"/>
          <a:cs typeface="+mn-cs"/>
        </a:defRPr>
      </a:lvl2pPr>
      <a:lvl3pPr marL="783623" marR="0" indent="-223892" algn="l" defTabSz="913533" rtl="0" eaLnBrk="1" fontAlgn="auto" latinLnBrk="0" hangingPunct="1">
        <a:lnSpc>
          <a:spcPct val="90000"/>
        </a:lnSpc>
        <a:spcBef>
          <a:spcPct val="20000"/>
        </a:spcBef>
        <a:spcAft>
          <a:spcPts val="0"/>
        </a:spcAft>
        <a:buClrTx/>
        <a:buSzPct val="90000"/>
        <a:buFont typeface="Arial" pitchFamily="34" charset="0"/>
        <a:buChar char="•"/>
        <a:tabLst/>
        <a:defRPr sz="1958" kern="1200" spc="0" baseline="0">
          <a:gradFill>
            <a:gsLst>
              <a:gs pos="1250">
                <a:schemeClr val="tx1"/>
              </a:gs>
              <a:gs pos="100000">
                <a:schemeClr val="tx1"/>
              </a:gs>
            </a:gsLst>
            <a:lin ang="5400000" scaled="0"/>
          </a:gradFill>
          <a:latin typeface="+mn-lt"/>
          <a:ea typeface="+mn-ea"/>
          <a:cs typeface="+mn-cs"/>
        </a:defRPr>
      </a:lvl3pPr>
      <a:lvl4pPr marL="1007515" marR="0" indent="-223892" algn="l" defTabSz="91353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4pPr>
      <a:lvl5pPr marL="1231407" marR="0" indent="-223892" algn="l" defTabSz="91353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5pPr>
      <a:lvl6pPr marL="2512216" indent="-228383" algn="l" defTabSz="913533"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8983" indent="-228383" algn="l" defTabSz="913533"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5750" indent="-228383" algn="l" defTabSz="913533"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2518" indent="-228383" algn="l" defTabSz="913533" rtl="0" eaLnBrk="1" latinLnBrk="0" hangingPunct="1">
        <a:spcBef>
          <a:spcPct val="20000"/>
        </a:spcBef>
        <a:buFont typeface="Arial" pitchFamily="34" charset="0"/>
        <a:buChar char="•"/>
        <a:defRPr sz="1958" kern="1200">
          <a:solidFill>
            <a:schemeClr val="tx1"/>
          </a:solidFill>
          <a:latin typeface="+mn-lt"/>
          <a:ea typeface="+mn-ea"/>
          <a:cs typeface="+mn-cs"/>
        </a:defRPr>
      </a:lvl9pPr>
    </p:bodyStyle>
    <p:otherStyle>
      <a:defPPr>
        <a:defRPr lang="en-US"/>
      </a:defPPr>
      <a:lvl1pPr marL="0" algn="l" defTabSz="913533" rtl="0" eaLnBrk="1" latinLnBrk="0" hangingPunct="1">
        <a:defRPr sz="1762" kern="1200">
          <a:solidFill>
            <a:schemeClr val="tx1"/>
          </a:solidFill>
          <a:latin typeface="+mn-lt"/>
          <a:ea typeface="+mn-ea"/>
          <a:cs typeface="+mn-cs"/>
        </a:defRPr>
      </a:lvl1pPr>
      <a:lvl2pPr marL="456767" algn="l" defTabSz="913533" rtl="0" eaLnBrk="1" latinLnBrk="0" hangingPunct="1">
        <a:defRPr sz="1762" kern="1200">
          <a:solidFill>
            <a:schemeClr val="tx1"/>
          </a:solidFill>
          <a:latin typeface="+mn-lt"/>
          <a:ea typeface="+mn-ea"/>
          <a:cs typeface="+mn-cs"/>
        </a:defRPr>
      </a:lvl2pPr>
      <a:lvl3pPr marL="913533" algn="l" defTabSz="913533" rtl="0" eaLnBrk="1" latinLnBrk="0" hangingPunct="1">
        <a:defRPr sz="1762" kern="1200">
          <a:solidFill>
            <a:schemeClr val="tx1"/>
          </a:solidFill>
          <a:latin typeface="+mn-lt"/>
          <a:ea typeface="+mn-ea"/>
          <a:cs typeface="+mn-cs"/>
        </a:defRPr>
      </a:lvl3pPr>
      <a:lvl4pPr marL="1370300" algn="l" defTabSz="913533" rtl="0" eaLnBrk="1" latinLnBrk="0" hangingPunct="1">
        <a:defRPr sz="1762" kern="1200">
          <a:solidFill>
            <a:schemeClr val="tx1"/>
          </a:solidFill>
          <a:latin typeface="+mn-lt"/>
          <a:ea typeface="+mn-ea"/>
          <a:cs typeface="+mn-cs"/>
        </a:defRPr>
      </a:lvl4pPr>
      <a:lvl5pPr marL="1827067" algn="l" defTabSz="913533" rtl="0" eaLnBrk="1" latinLnBrk="0" hangingPunct="1">
        <a:defRPr sz="1762" kern="1200">
          <a:solidFill>
            <a:schemeClr val="tx1"/>
          </a:solidFill>
          <a:latin typeface="+mn-lt"/>
          <a:ea typeface="+mn-ea"/>
          <a:cs typeface="+mn-cs"/>
        </a:defRPr>
      </a:lvl5pPr>
      <a:lvl6pPr marL="2283834" algn="l" defTabSz="913533" rtl="0" eaLnBrk="1" latinLnBrk="0" hangingPunct="1">
        <a:defRPr sz="1762" kern="1200">
          <a:solidFill>
            <a:schemeClr val="tx1"/>
          </a:solidFill>
          <a:latin typeface="+mn-lt"/>
          <a:ea typeface="+mn-ea"/>
          <a:cs typeface="+mn-cs"/>
        </a:defRPr>
      </a:lvl6pPr>
      <a:lvl7pPr marL="2740600" algn="l" defTabSz="913533" rtl="0" eaLnBrk="1" latinLnBrk="0" hangingPunct="1">
        <a:defRPr sz="1762" kern="1200">
          <a:solidFill>
            <a:schemeClr val="tx1"/>
          </a:solidFill>
          <a:latin typeface="+mn-lt"/>
          <a:ea typeface="+mn-ea"/>
          <a:cs typeface="+mn-cs"/>
        </a:defRPr>
      </a:lvl7pPr>
      <a:lvl8pPr marL="3197367" algn="l" defTabSz="913533" rtl="0" eaLnBrk="1" latinLnBrk="0" hangingPunct="1">
        <a:defRPr sz="1762" kern="1200">
          <a:solidFill>
            <a:schemeClr val="tx1"/>
          </a:solidFill>
          <a:latin typeface="+mn-lt"/>
          <a:ea typeface="+mn-ea"/>
          <a:cs typeface="+mn-cs"/>
        </a:defRPr>
      </a:lvl8pPr>
      <a:lvl9pPr marL="3654133" algn="l" defTabSz="913533"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5"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828"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09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093"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515177301"/>
      </p:ext>
    </p:extLst>
  </p:cSld>
  <p:clrMap bg1="lt1" tx1="dk1" bg2="lt2" tx2="dk2" accent1="accent1" accent2="accent2" accent3="accent3" accent4="accent4" accent5="accent5" accent6="accent6" hlink="hlink" folHlink="folHlink"/>
  <p:sldLayoutIdLst>
    <p:sldLayoutId id="2147485793" r:id="rId1"/>
    <p:sldLayoutId id="2147485794" r:id="rId2"/>
    <p:sldLayoutId id="2147485795" r:id="rId3"/>
    <p:sldLayoutId id="2147485796" r:id="rId4"/>
    <p:sldLayoutId id="2147485797" r:id="rId5"/>
    <p:sldLayoutId id="2147485798" r:id="rId6"/>
    <p:sldLayoutId id="2147485799" r:id="rId7"/>
    <p:sldLayoutId id="2147485800" r:id="rId8"/>
    <p:sldLayoutId id="2147485801" r:id="rId9"/>
    <p:sldLayoutId id="2147485802" r:id="rId10"/>
    <p:sldLayoutId id="2147485803" r:id="rId11"/>
    <p:sldLayoutId id="2147485804" r:id="rId12"/>
    <p:sldLayoutId id="2147485805" r:id="rId13"/>
    <p:sldLayoutId id="2147485806" r:id="rId14"/>
    <p:sldLayoutId id="2147485807" r:id="rId15"/>
    <p:sldLayoutId id="2147485808" r:id="rId16"/>
    <p:sldLayoutId id="2147485809" r:id="rId17"/>
    <p:sldLayoutId id="2147485810" r:id="rId18"/>
    <p:sldLayoutId id="2147485811" r:id="rId19"/>
    <p:sldLayoutId id="2147485812" r:id="rId20"/>
    <p:sldLayoutId id="2147485813" r:id="rId21"/>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582185597"/>
      </p:ext>
    </p:extLst>
  </p:cSld>
  <p:clrMap bg1="dk1" tx1="lt1" bg2="dk2" tx2="lt2" accent1="accent1" accent2="accent2" accent3="accent3" accent4="accent4" accent5="accent5" accent6="accent6" hlink="hlink" folHlink="folHlink"/>
  <p:sldLayoutIdLst>
    <p:sldLayoutId id="2147485816" r:id="rId1"/>
    <p:sldLayoutId id="2147485817" r:id="rId2"/>
    <p:sldLayoutId id="2147485818" r:id="rId3"/>
    <p:sldLayoutId id="2147485819" r:id="rId4"/>
    <p:sldLayoutId id="2147485820" r:id="rId5"/>
    <p:sldLayoutId id="2147485821" r:id="rId6"/>
    <p:sldLayoutId id="2147485822" r:id="rId7"/>
    <p:sldLayoutId id="2147485823" r:id="rId8"/>
    <p:sldLayoutId id="2147485824" r:id="rId9"/>
    <p:sldLayoutId id="2147485825" r:id="rId10"/>
    <p:sldLayoutId id="2147485826" r:id="rId11"/>
    <p:sldLayoutId id="2147485827" r:id="rId12"/>
    <p:sldLayoutId id="2147485828" r:id="rId13"/>
    <p:sldLayoutId id="2147485829" r:id="rId14"/>
    <p:sldLayoutId id="2147485830" r:id="rId15"/>
    <p:sldLayoutId id="2147485831" r:id="rId16"/>
    <p:sldLayoutId id="2147485832" r:id="rId17"/>
    <p:sldLayoutId id="2147485833" r:id="rId18"/>
    <p:sldLayoutId id="2147485834" r:id="rId19"/>
    <p:sldLayoutId id="2147485835" r:id="rId20"/>
    <p:sldLayoutId id="2147485836" r:id="rId21"/>
    <p:sldLayoutId id="2147485837" r:id="rId22"/>
    <p:sldLayoutId id="2147485838" r:id="rId23"/>
    <p:sldLayoutId id="2147485839" r:id="rId24"/>
  </p:sldLayoutIdLst>
  <p:transition>
    <p:fade/>
  </p:transition>
  <p:txStyles>
    <p:titleStyle>
      <a:lvl1pPr algn="l" defTabSz="91407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7" marR="0" indent="-336037" algn="l" defTabSz="91407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08" marR="0" indent="-236472" algn="l" defTabSz="91407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89" marR="0" indent="-224025" algn="l" defTabSz="91407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12" marR="0" indent="-224025" algn="l" defTabSz="91407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39" marR="0" indent="-224025" algn="l" defTabSz="91407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07" indent="-228519" algn="l" defTabSz="91407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45" indent="-228519" algn="l" defTabSz="91407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83" indent="-228519" algn="l" defTabSz="91407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21" indent="-228519" algn="l" defTabSz="91407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75" rtl="0" eaLnBrk="1" latinLnBrk="0" hangingPunct="1">
        <a:defRPr sz="1764" kern="1200">
          <a:solidFill>
            <a:schemeClr val="tx1"/>
          </a:solidFill>
          <a:latin typeface="+mn-lt"/>
          <a:ea typeface="+mn-ea"/>
          <a:cs typeface="+mn-cs"/>
        </a:defRPr>
      </a:lvl1pPr>
      <a:lvl2pPr marL="457038" algn="l" defTabSz="914075" rtl="0" eaLnBrk="1" latinLnBrk="0" hangingPunct="1">
        <a:defRPr sz="1764" kern="1200">
          <a:solidFill>
            <a:schemeClr val="tx1"/>
          </a:solidFill>
          <a:latin typeface="+mn-lt"/>
          <a:ea typeface="+mn-ea"/>
          <a:cs typeface="+mn-cs"/>
        </a:defRPr>
      </a:lvl2pPr>
      <a:lvl3pPr marL="914075" algn="l" defTabSz="914075" rtl="0" eaLnBrk="1" latinLnBrk="0" hangingPunct="1">
        <a:defRPr sz="1764" kern="1200">
          <a:solidFill>
            <a:schemeClr val="tx1"/>
          </a:solidFill>
          <a:latin typeface="+mn-lt"/>
          <a:ea typeface="+mn-ea"/>
          <a:cs typeface="+mn-cs"/>
        </a:defRPr>
      </a:lvl3pPr>
      <a:lvl4pPr marL="1371113" algn="l" defTabSz="914075" rtl="0" eaLnBrk="1" latinLnBrk="0" hangingPunct="1">
        <a:defRPr sz="1764" kern="1200">
          <a:solidFill>
            <a:schemeClr val="tx1"/>
          </a:solidFill>
          <a:latin typeface="+mn-lt"/>
          <a:ea typeface="+mn-ea"/>
          <a:cs typeface="+mn-cs"/>
        </a:defRPr>
      </a:lvl4pPr>
      <a:lvl5pPr marL="1828150" algn="l" defTabSz="914075" rtl="0" eaLnBrk="1" latinLnBrk="0" hangingPunct="1">
        <a:defRPr sz="1764" kern="1200">
          <a:solidFill>
            <a:schemeClr val="tx1"/>
          </a:solidFill>
          <a:latin typeface="+mn-lt"/>
          <a:ea typeface="+mn-ea"/>
          <a:cs typeface="+mn-cs"/>
        </a:defRPr>
      </a:lvl5pPr>
      <a:lvl6pPr marL="2285189" algn="l" defTabSz="914075" rtl="0" eaLnBrk="1" latinLnBrk="0" hangingPunct="1">
        <a:defRPr sz="1764" kern="1200">
          <a:solidFill>
            <a:schemeClr val="tx1"/>
          </a:solidFill>
          <a:latin typeface="+mn-lt"/>
          <a:ea typeface="+mn-ea"/>
          <a:cs typeface="+mn-cs"/>
        </a:defRPr>
      </a:lvl6pPr>
      <a:lvl7pPr marL="2742227" algn="l" defTabSz="914075" rtl="0" eaLnBrk="1" latinLnBrk="0" hangingPunct="1">
        <a:defRPr sz="1764" kern="1200">
          <a:solidFill>
            <a:schemeClr val="tx1"/>
          </a:solidFill>
          <a:latin typeface="+mn-lt"/>
          <a:ea typeface="+mn-ea"/>
          <a:cs typeface="+mn-cs"/>
        </a:defRPr>
      </a:lvl7pPr>
      <a:lvl8pPr marL="3199264" algn="l" defTabSz="914075" rtl="0" eaLnBrk="1" latinLnBrk="0" hangingPunct="1">
        <a:defRPr sz="1764" kern="1200">
          <a:solidFill>
            <a:schemeClr val="tx1"/>
          </a:solidFill>
          <a:latin typeface="+mn-lt"/>
          <a:ea typeface="+mn-ea"/>
          <a:cs typeface="+mn-cs"/>
        </a:defRPr>
      </a:lvl8pPr>
      <a:lvl9pPr marL="3656302" algn="l" defTabSz="91407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123586817"/>
      </p:ext>
    </p:extLst>
  </p:cSld>
  <p:clrMap bg1="dk1" tx1="lt1" bg2="dk2" tx2="lt2" accent1="accent1" accent2="accent2" accent3="accent3" accent4="accent4" accent5="accent5" accent6="accent6" hlink="hlink" folHlink="folHlink"/>
  <p:transition>
    <p:fade/>
  </p:transition>
  <p:txStyles>
    <p:titleStyle>
      <a:lvl1pPr algn="l" defTabSz="914033"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21" marR="0" indent="-336021" algn="l" defTabSz="914033"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81" marR="0" indent="-236460" algn="l" defTabSz="91403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52" marR="0" indent="-224016" algn="l" defTabSz="91403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65" marR="0" indent="-224016" algn="l" defTabSz="91403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81" marR="0" indent="-224016" algn="l" defTabSz="91403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90" indent="-228509" algn="l" defTabSz="91403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07" indent="-228509" algn="l" defTabSz="91403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623" indent="-228509" algn="l" defTabSz="91403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640" indent="-228509" algn="l" defTabSz="91403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33" rtl="0" eaLnBrk="1" latinLnBrk="0" hangingPunct="1">
        <a:defRPr sz="1765" kern="1200">
          <a:solidFill>
            <a:schemeClr val="tx1"/>
          </a:solidFill>
          <a:latin typeface="+mn-lt"/>
          <a:ea typeface="+mn-ea"/>
          <a:cs typeface="+mn-cs"/>
        </a:defRPr>
      </a:lvl1pPr>
      <a:lvl2pPr marL="457017" algn="l" defTabSz="914033" rtl="0" eaLnBrk="1" latinLnBrk="0" hangingPunct="1">
        <a:defRPr sz="1765" kern="1200">
          <a:solidFill>
            <a:schemeClr val="tx1"/>
          </a:solidFill>
          <a:latin typeface="+mn-lt"/>
          <a:ea typeface="+mn-ea"/>
          <a:cs typeface="+mn-cs"/>
        </a:defRPr>
      </a:lvl2pPr>
      <a:lvl3pPr marL="914033" algn="l" defTabSz="914033" rtl="0" eaLnBrk="1" latinLnBrk="0" hangingPunct="1">
        <a:defRPr sz="1765" kern="1200">
          <a:solidFill>
            <a:schemeClr val="tx1"/>
          </a:solidFill>
          <a:latin typeface="+mn-lt"/>
          <a:ea typeface="+mn-ea"/>
          <a:cs typeface="+mn-cs"/>
        </a:defRPr>
      </a:lvl3pPr>
      <a:lvl4pPr marL="1371050" algn="l" defTabSz="914033" rtl="0" eaLnBrk="1" latinLnBrk="0" hangingPunct="1">
        <a:defRPr sz="1765" kern="1200">
          <a:solidFill>
            <a:schemeClr val="tx1"/>
          </a:solidFill>
          <a:latin typeface="+mn-lt"/>
          <a:ea typeface="+mn-ea"/>
          <a:cs typeface="+mn-cs"/>
        </a:defRPr>
      </a:lvl4pPr>
      <a:lvl5pPr marL="1828064" algn="l" defTabSz="914033" rtl="0" eaLnBrk="1" latinLnBrk="0" hangingPunct="1">
        <a:defRPr sz="1765" kern="1200">
          <a:solidFill>
            <a:schemeClr val="tx1"/>
          </a:solidFill>
          <a:latin typeface="+mn-lt"/>
          <a:ea typeface="+mn-ea"/>
          <a:cs typeface="+mn-cs"/>
        </a:defRPr>
      </a:lvl5pPr>
      <a:lvl6pPr marL="2285083" algn="l" defTabSz="914033" rtl="0" eaLnBrk="1" latinLnBrk="0" hangingPunct="1">
        <a:defRPr sz="1765" kern="1200">
          <a:solidFill>
            <a:schemeClr val="tx1"/>
          </a:solidFill>
          <a:latin typeface="+mn-lt"/>
          <a:ea typeface="+mn-ea"/>
          <a:cs typeface="+mn-cs"/>
        </a:defRPr>
      </a:lvl6pPr>
      <a:lvl7pPr marL="2742099" algn="l" defTabSz="914033" rtl="0" eaLnBrk="1" latinLnBrk="0" hangingPunct="1">
        <a:defRPr sz="1765" kern="1200">
          <a:solidFill>
            <a:schemeClr val="tx1"/>
          </a:solidFill>
          <a:latin typeface="+mn-lt"/>
          <a:ea typeface="+mn-ea"/>
          <a:cs typeface="+mn-cs"/>
        </a:defRPr>
      </a:lvl7pPr>
      <a:lvl8pPr marL="3199115" algn="l" defTabSz="914033" rtl="0" eaLnBrk="1" latinLnBrk="0" hangingPunct="1">
        <a:defRPr sz="1765" kern="1200">
          <a:solidFill>
            <a:schemeClr val="tx1"/>
          </a:solidFill>
          <a:latin typeface="+mn-lt"/>
          <a:ea typeface="+mn-ea"/>
          <a:cs typeface="+mn-cs"/>
        </a:defRPr>
      </a:lvl8pPr>
      <a:lvl9pPr marL="3656133" algn="l" defTabSz="91403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8" y="-216"/>
            <a:ext cx="935276" cy="5654617"/>
            <a:chOff x="12618967" y="-220"/>
            <a:chExt cx="954278" cy="576718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1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16"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916"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16"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916"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916"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1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91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916"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91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16"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16"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4" y="258292"/>
              <a:ext cx="843944" cy="326919"/>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04"/>
              <a:ext cx="2647253" cy="326919"/>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891855199"/>
      </p:ext>
    </p:extLst>
  </p:cSld>
  <p:clrMap bg1="lt1" tx1="dk1" bg2="lt2" tx2="dk2" accent1="accent1" accent2="accent2" accent3="accent3" accent4="accent4" accent5="accent5" accent6="accent6" hlink="hlink" folHlink="folHlink"/>
  <p:sldLayoutIdLst>
    <p:sldLayoutId id="2147485843" r:id="rId1"/>
    <p:sldLayoutId id="2147485844" r:id="rId2"/>
    <p:sldLayoutId id="2147485845" r:id="rId3"/>
    <p:sldLayoutId id="2147485846" r:id="rId4"/>
    <p:sldLayoutId id="2147485847" r:id="rId5"/>
    <p:sldLayoutId id="2147485848" r:id="rId6"/>
    <p:sldLayoutId id="2147485849" r:id="rId7"/>
    <p:sldLayoutId id="2147485850" r:id="rId8"/>
    <p:sldLayoutId id="2147485851" r:id="rId9"/>
    <p:sldLayoutId id="2147485852" r:id="rId10"/>
    <p:sldLayoutId id="2147485853" r:id="rId11"/>
    <p:sldLayoutId id="2147485854" r:id="rId12"/>
    <p:sldLayoutId id="2147485855" r:id="rId13"/>
    <p:sldLayoutId id="2147485856" r:id="rId14"/>
    <p:sldLayoutId id="2147485857" r:id="rId15"/>
    <p:sldLayoutId id="2147485858" r:id="rId16"/>
    <p:sldLayoutId id="2147485859" r:id="rId17"/>
    <p:sldLayoutId id="2147485860" r:id="rId18"/>
    <p:sldLayoutId id="2147485861" r:id="rId19"/>
    <p:sldLayoutId id="2147485862" r:id="rId20"/>
    <p:sldLayoutId id="2147485863" r:id="rId21"/>
    <p:sldLayoutId id="2147485864" r:id="rId22"/>
    <p:sldLayoutId id="2147485865" r:id="rId23"/>
    <p:sldLayoutId id="2147485866" r:id="rId24"/>
    <p:sldLayoutId id="2147485868" r:id="rId25"/>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857" y="29110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hidden="1"/>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0956735" y="6342794"/>
            <a:ext cx="983951" cy="367588"/>
          </a:xfrm>
          <a:prstGeom prst="rect">
            <a:avLst/>
          </a:prstGeom>
        </p:spPr>
      </p:pic>
      <p:sp>
        <p:nvSpPr>
          <p:cNvPr id="5" name="Bing" hidden="1"/>
          <p:cNvSpPr>
            <a:spLocks noEditPoints="1"/>
          </p:cNvSpPr>
          <p:nvPr userDrawn="1"/>
        </p:nvSpPr>
        <p:spPr bwMode="auto">
          <a:xfrm>
            <a:off x="10956735" y="6330302"/>
            <a:ext cx="983951" cy="380080"/>
          </a:xfrm>
          <a:custGeom>
            <a:avLst/>
            <a:gdLst>
              <a:gd name="T0" fmla="*/ 377 w 839"/>
              <a:gd name="T1" fmla="*/ 144 h 322"/>
              <a:gd name="T2" fmla="*/ 376 w 839"/>
              <a:gd name="T3" fmla="*/ 60 h 322"/>
              <a:gd name="T4" fmla="*/ 354 w 839"/>
              <a:gd name="T5" fmla="*/ 257 h 322"/>
              <a:gd name="T6" fmla="*/ 376 w 839"/>
              <a:gd name="T7" fmla="*/ 237 h 322"/>
              <a:gd name="T8" fmla="*/ 418 w 839"/>
              <a:gd name="T9" fmla="*/ 261 h 322"/>
              <a:gd name="T10" fmla="*/ 481 w 839"/>
              <a:gd name="T11" fmla="*/ 184 h 322"/>
              <a:gd name="T12" fmla="*/ 424 w 839"/>
              <a:gd name="T13" fmla="*/ 116 h 322"/>
              <a:gd name="T14" fmla="*/ 415 w 839"/>
              <a:gd name="T15" fmla="*/ 242 h 322"/>
              <a:gd name="T16" fmla="*/ 376 w 839"/>
              <a:gd name="T17" fmla="*/ 201 h 322"/>
              <a:gd name="T18" fmla="*/ 388 w 839"/>
              <a:gd name="T19" fmla="*/ 148 h 322"/>
              <a:gd name="T20" fmla="*/ 448 w 839"/>
              <a:gd name="T21" fmla="*/ 148 h 322"/>
              <a:gd name="T22" fmla="*/ 447 w 839"/>
              <a:gd name="T23" fmla="*/ 226 h 322"/>
              <a:gd name="T24" fmla="*/ 536 w 839"/>
              <a:gd name="T25" fmla="*/ 73 h 322"/>
              <a:gd name="T26" fmla="*/ 521 w 839"/>
              <a:gd name="T27" fmla="*/ 88 h 322"/>
              <a:gd name="T28" fmla="*/ 507 w 839"/>
              <a:gd name="T29" fmla="*/ 73 h 322"/>
              <a:gd name="T30" fmla="*/ 521 w 839"/>
              <a:gd name="T31" fmla="*/ 59 h 322"/>
              <a:gd name="T32" fmla="*/ 510 w 839"/>
              <a:gd name="T33" fmla="*/ 119 h 322"/>
              <a:gd name="T34" fmla="*/ 532 w 839"/>
              <a:gd name="T35" fmla="*/ 257 h 322"/>
              <a:gd name="T36" fmla="*/ 510 w 839"/>
              <a:gd name="T37" fmla="*/ 119 h 322"/>
              <a:gd name="T38" fmla="*/ 683 w 839"/>
              <a:gd name="T39" fmla="*/ 173 h 322"/>
              <a:gd name="T40" fmla="*/ 661 w 839"/>
              <a:gd name="T41" fmla="*/ 257 h 322"/>
              <a:gd name="T42" fmla="*/ 629 w 839"/>
              <a:gd name="T43" fmla="*/ 135 h 322"/>
              <a:gd name="T44" fmla="*/ 590 w 839"/>
              <a:gd name="T45" fmla="*/ 179 h 322"/>
              <a:gd name="T46" fmla="*/ 568 w 839"/>
              <a:gd name="T47" fmla="*/ 257 h 322"/>
              <a:gd name="T48" fmla="*/ 590 w 839"/>
              <a:gd name="T49" fmla="*/ 119 h 322"/>
              <a:gd name="T50" fmla="*/ 591 w 839"/>
              <a:gd name="T51" fmla="*/ 142 h 322"/>
              <a:gd name="T52" fmla="*/ 671 w 839"/>
              <a:gd name="T53" fmla="*/ 131 h 322"/>
              <a:gd name="T54" fmla="*/ 817 w 839"/>
              <a:gd name="T55" fmla="*/ 138 h 322"/>
              <a:gd name="T56" fmla="*/ 775 w 839"/>
              <a:gd name="T57" fmla="*/ 116 h 322"/>
              <a:gd name="T58" fmla="*/ 712 w 839"/>
              <a:gd name="T59" fmla="*/ 193 h 322"/>
              <a:gd name="T60" fmla="*/ 739 w 839"/>
              <a:gd name="T61" fmla="*/ 252 h 322"/>
              <a:gd name="T62" fmla="*/ 816 w 839"/>
              <a:gd name="T63" fmla="*/ 234 h 322"/>
              <a:gd name="T64" fmla="*/ 817 w 839"/>
              <a:gd name="T65" fmla="*/ 249 h 322"/>
              <a:gd name="T66" fmla="*/ 727 w 839"/>
              <a:gd name="T67" fmla="*/ 293 h 322"/>
              <a:gd name="T68" fmla="*/ 766 w 839"/>
              <a:gd name="T69" fmla="*/ 322 h 322"/>
              <a:gd name="T70" fmla="*/ 839 w 839"/>
              <a:gd name="T71" fmla="*/ 119 h 322"/>
              <a:gd name="T72" fmla="*/ 817 w 839"/>
              <a:gd name="T73" fmla="*/ 195 h 322"/>
              <a:gd name="T74" fmla="*/ 775 w 839"/>
              <a:gd name="T75" fmla="*/ 242 h 322"/>
              <a:gd name="T76" fmla="*/ 735 w 839"/>
              <a:gd name="T77" fmla="*/ 191 h 322"/>
              <a:gd name="T78" fmla="*/ 778 w 839"/>
              <a:gd name="T79" fmla="*/ 135 h 322"/>
              <a:gd name="T80" fmla="*/ 817 w 839"/>
              <a:gd name="T81" fmla="*/ 175 h 322"/>
              <a:gd name="T82" fmla="*/ 96 w 839"/>
              <a:gd name="T83" fmla="*/ 83 h 322"/>
              <a:gd name="T84" fmla="*/ 257 w 839"/>
              <a:gd name="T85" fmla="*/ 212 h 322"/>
              <a:gd name="T86" fmla="*/ 0 w 839"/>
              <a:gd name="T87" fmla="*/ 270 h 322"/>
              <a:gd name="T88" fmla="*/ 129 w 839"/>
              <a:gd name="T89" fmla="*/ 154 h 322"/>
              <a:gd name="T90" fmla="*/ 73 w 839"/>
              <a:gd name="T91" fmla="*/ 204 h 322"/>
              <a:gd name="T92" fmla="*/ 0 w 839"/>
              <a:gd name="T93" fmla="*/ 0 h 322"/>
              <a:gd name="T94" fmla="*/ 73 w 839"/>
              <a:gd name="T95" fmla="*/ 20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39" h="322">
                <a:moveTo>
                  <a:pt x="424" y="116"/>
                </a:moveTo>
                <a:cubicBezTo>
                  <a:pt x="403" y="116"/>
                  <a:pt x="387" y="125"/>
                  <a:pt x="377" y="144"/>
                </a:cubicBezTo>
                <a:cubicBezTo>
                  <a:pt x="376" y="144"/>
                  <a:pt x="376" y="144"/>
                  <a:pt x="376" y="144"/>
                </a:cubicBezTo>
                <a:cubicBezTo>
                  <a:pt x="376" y="60"/>
                  <a:pt x="376" y="60"/>
                  <a:pt x="376" y="60"/>
                </a:cubicBezTo>
                <a:cubicBezTo>
                  <a:pt x="354" y="53"/>
                  <a:pt x="354" y="53"/>
                  <a:pt x="354" y="53"/>
                </a:cubicBezTo>
                <a:cubicBezTo>
                  <a:pt x="354" y="257"/>
                  <a:pt x="354" y="257"/>
                  <a:pt x="354" y="257"/>
                </a:cubicBezTo>
                <a:cubicBezTo>
                  <a:pt x="376" y="257"/>
                  <a:pt x="376" y="257"/>
                  <a:pt x="376" y="257"/>
                </a:cubicBezTo>
                <a:cubicBezTo>
                  <a:pt x="376" y="237"/>
                  <a:pt x="376" y="237"/>
                  <a:pt x="376" y="237"/>
                </a:cubicBezTo>
                <a:cubicBezTo>
                  <a:pt x="377" y="237"/>
                  <a:pt x="377" y="237"/>
                  <a:pt x="377" y="237"/>
                </a:cubicBezTo>
                <a:cubicBezTo>
                  <a:pt x="386" y="253"/>
                  <a:pt x="400" y="261"/>
                  <a:pt x="418" y="261"/>
                </a:cubicBezTo>
                <a:cubicBezTo>
                  <a:pt x="437" y="261"/>
                  <a:pt x="452" y="254"/>
                  <a:pt x="464" y="240"/>
                </a:cubicBezTo>
                <a:cubicBezTo>
                  <a:pt x="475" y="226"/>
                  <a:pt x="481" y="207"/>
                  <a:pt x="481" y="184"/>
                </a:cubicBezTo>
                <a:cubicBezTo>
                  <a:pt x="481" y="163"/>
                  <a:pt x="476" y="147"/>
                  <a:pt x="465" y="134"/>
                </a:cubicBezTo>
                <a:cubicBezTo>
                  <a:pt x="455" y="122"/>
                  <a:pt x="441" y="116"/>
                  <a:pt x="424" y="116"/>
                </a:cubicBezTo>
                <a:close/>
                <a:moveTo>
                  <a:pt x="447" y="226"/>
                </a:moveTo>
                <a:cubicBezTo>
                  <a:pt x="439" y="237"/>
                  <a:pt x="429" y="242"/>
                  <a:pt x="415" y="242"/>
                </a:cubicBezTo>
                <a:cubicBezTo>
                  <a:pt x="404" y="242"/>
                  <a:pt x="395" y="238"/>
                  <a:pt x="387" y="230"/>
                </a:cubicBezTo>
                <a:cubicBezTo>
                  <a:pt x="380" y="222"/>
                  <a:pt x="376" y="213"/>
                  <a:pt x="376" y="201"/>
                </a:cubicBezTo>
                <a:cubicBezTo>
                  <a:pt x="376" y="182"/>
                  <a:pt x="376" y="182"/>
                  <a:pt x="376" y="182"/>
                </a:cubicBezTo>
                <a:cubicBezTo>
                  <a:pt x="376" y="168"/>
                  <a:pt x="380" y="157"/>
                  <a:pt x="388" y="148"/>
                </a:cubicBezTo>
                <a:cubicBezTo>
                  <a:pt x="396" y="139"/>
                  <a:pt x="406" y="135"/>
                  <a:pt x="419" y="135"/>
                </a:cubicBezTo>
                <a:cubicBezTo>
                  <a:pt x="431" y="135"/>
                  <a:pt x="441" y="139"/>
                  <a:pt x="448" y="148"/>
                </a:cubicBezTo>
                <a:cubicBezTo>
                  <a:pt x="455" y="157"/>
                  <a:pt x="458" y="169"/>
                  <a:pt x="458" y="184"/>
                </a:cubicBezTo>
                <a:cubicBezTo>
                  <a:pt x="458" y="202"/>
                  <a:pt x="454" y="216"/>
                  <a:pt x="447" y="226"/>
                </a:cubicBezTo>
                <a:close/>
                <a:moveTo>
                  <a:pt x="531" y="63"/>
                </a:moveTo>
                <a:cubicBezTo>
                  <a:pt x="534" y="66"/>
                  <a:pt x="536" y="69"/>
                  <a:pt x="536" y="73"/>
                </a:cubicBezTo>
                <a:cubicBezTo>
                  <a:pt x="536" y="77"/>
                  <a:pt x="534" y="81"/>
                  <a:pt x="531" y="83"/>
                </a:cubicBezTo>
                <a:cubicBezTo>
                  <a:pt x="528" y="86"/>
                  <a:pt x="525" y="88"/>
                  <a:pt x="521" y="88"/>
                </a:cubicBezTo>
                <a:cubicBezTo>
                  <a:pt x="517" y="88"/>
                  <a:pt x="514" y="86"/>
                  <a:pt x="511" y="84"/>
                </a:cubicBezTo>
                <a:cubicBezTo>
                  <a:pt x="508" y="81"/>
                  <a:pt x="507" y="77"/>
                  <a:pt x="507" y="73"/>
                </a:cubicBezTo>
                <a:cubicBezTo>
                  <a:pt x="507" y="69"/>
                  <a:pt x="508" y="66"/>
                  <a:pt x="511" y="63"/>
                </a:cubicBezTo>
                <a:cubicBezTo>
                  <a:pt x="513" y="60"/>
                  <a:pt x="517" y="59"/>
                  <a:pt x="521" y="59"/>
                </a:cubicBezTo>
                <a:cubicBezTo>
                  <a:pt x="525" y="59"/>
                  <a:pt x="529" y="60"/>
                  <a:pt x="531" y="63"/>
                </a:cubicBezTo>
                <a:close/>
                <a:moveTo>
                  <a:pt x="510" y="119"/>
                </a:moveTo>
                <a:cubicBezTo>
                  <a:pt x="532" y="119"/>
                  <a:pt x="532" y="119"/>
                  <a:pt x="532" y="119"/>
                </a:cubicBezTo>
                <a:cubicBezTo>
                  <a:pt x="532" y="257"/>
                  <a:pt x="532" y="257"/>
                  <a:pt x="532" y="257"/>
                </a:cubicBezTo>
                <a:cubicBezTo>
                  <a:pt x="510" y="257"/>
                  <a:pt x="510" y="257"/>
                  <a:pt x="510" y="257"/>
                </a:cubicBezTo>
                <a:lnTo>
                  <a:pt x="510" y="119"/>
                </a:lnTo>
                <a:close/>
                <a:moveTo>
                  <a:pt x="671" y="131"/>
                </a:moveTo>
                <a:cubicBezTo>
                  <a:pt x="679" y="141"/>
                  <a:pt x="683" y="155"/>
                  <a:pt x="683" y="173"/>
                </a:cubicBezTo>
                <a:cubicBezTo>
                  <a:pt x="683" y="257"/>
                  <a:pt x="683" y="257"/>
                  <a:pt x="683" y="257"/>
                </a:cubicBezTo>
                <a:cubicBezTo>
                  <a:pt x="661" y="257"/>
                  <a:pt x="661" y="257"/>
                  <a:pt x="661" y="257"/>
                </a:cubicBezTo>
                <a:cubicBezTo>
                  <a:pt x="661" y="179"/>
                  <a:pt x="661" y="179"/>
                  <a:pt x="661" y="179"/>
                </a:cubicBezTo>
                <a:cubicBezTo>
                  <a:pt x="661" y="149"/>
                  <a:pt x="650" y="135"/>
                  <a:pt x="629" y="135"/>
                </a:cubicBezTo>
                <a:cubicBezTo>
                  <a:pt x="618" y="135"/>
                  <a:pt x="609" y="139"/>
                  <a:pt x="601" y="147"/>
                </a:cubicBezTo>
                <a:cubicBezTo>
                  <a:pt x="594" y="155"/>
                  <a:pt x="590" y="166"/>
                  <a:pt x="590" y="179"/>
                </a:cubicBezTo>
                <a:cubicBezTo>
                  <a:pt x="590" y="257"/>
                  <a:pt x="590" y="257"/>
                  <a:pt x="590" y="257"/>
                </a:cubicBezTo>
                <a:cubicBezTo>
                  <a:pt x="568" y="257"/>
                  <a:pt x="568" y="257"/>
                  <a:pt x="568" y="257"/>
                </a:cubicBezTo>
                <a:cubicBezTo>
                  <a:pt x="568" y="119"/>
                  <a:pt x="568" y="119"/>
                  <a:pt x="568" y="119"/>
                </a:cubicBezTo>
                <a:cubicBezTo>
                  <a:pt x="590" y="119"/>
                  <a:pt x="590" y="119"/>
                  <a:pt x="590" y="119"/>
                </a:cubicBezTo>
                <a:cubicBezTo>
                  <a:pt x="590" y="142"/>
                  <a:pt x="590" y="142"/>
                  <a:pt x="590" y="142"/>
                </a:cubicBezTo>
                <a:cubicBezTo>
                  <a:pt x="591" y="142"/>
                  <a:pt x="591" y="142"/>
                  <a:pt x="591" y="142"/>
                </a:cubicBezTo>
                <a:cubicBezTo>
                  <a:pt x="601" y="125"/>
                  <a:pt x="616" y="116"/>
                  <a:pt x="636" y="116"/>
                </a:cubicBezTo>
                <a:cubicBezTo>
                  <a:pt x="651" y="116"/>
                  <a:pt x="663" y="121"/>
                  <a:pt x="671" y="131"/>
                </a:cubicBezTo>
                <a:close/>
                <a:moveTo>
                  <a:pt x="817" y="119"/>
                </a:moveTo>
                <a:cubicBezTo>
                  <a:pt x="817" y="138"/>
                  <a:pt x="817" y="138"/>
                  <a:pt x="817" y="138"/>
                </a:cubicBezTo>
                <a:cubicBezTo>
                  <a:pt x="816" y="138"/>
                  <a:pt x="816" y="138"/>
                  <a:pt x="816" y="138"/>
                </a:cubicBezTo>
                <a:cubicBezTo>
                  <a:pt x="807" y="123"/>
                  <a:pt x="794" y="116"/>
                  <a:pt x="775" y="116"/>
                </a:cubicBezTo>
                <a:cubicBezTo>
                  <a:pt x="756" y="116"/>
                  <a:pt x="741" y="123"/>
                  <a:pt x="729" y="137"/>
                </a:cubicBezTo>
                <a:cubicBezTo>
                  <a:pt x="718" y="151"/>
                  <a:pt x="712" y="169"/>
                  <a:pt x="712" y="193"/>
                </a:cubicBezTo>
                <a:cubicBezTo>
                  <a:pt x="712" y="206"/>
                  <a:pt x="714" y="218"/>
                  <a:pt x="719" y="229"/>
                </a:cubicBezTo>
                <a:cubicBezTo>
                  <a:pt x="724" y="239"/>
                  <a:pt x="731" y="247"/>
                  <a:pt x="739" y="252"/>
                </a:cubicBezTo>
                <a:cubicBezTo>
                  <a:pt x="748" y="258"/>
                  <a:pt x="758" y="261"/>
                  <a:pt x="769" y="261"/>
                </a:cubicBezTo>
                <a:cubicBezTo>
                  <a:pt x="790" y="261"/>
                  <a:pt x="806" y="252"/>
                  <a:pt x="816" y="234"/>
                </a:cubicBezTo>
                <a:cubicBezTo>
                  <a:pt x="817" y="234"/>
                  <a:pt x="817" y="234"/>
                  <a:pt x="817" y="234"/>
                </a:cubicBezTo>
                <a:cubicBezTo>
                  <a:pt x="817" y="249"/>
                  <a:pt x="817" y="249"/>
                  <a:pt x="817" y="249"/>
                </a:cubicBezTo>
                <a:cubicBezTo>
                  <a:pt x="817" y="285"/>
                  <a:pt x="800" y="303"/>
                  <a:pt x="766" y="303"/>
                </a:cubicBezTo>
                <a:cubicBezTo>
                  <a:pt x="752" y="303"/>
                  <a:pt x="741" y="300"/>
                  <a:pt x="727" y="293"/>
                </a:cubicBezTo>
                <a:cubicBezTo>
                  <a:pt x="722" y="312"/>
                  <a:pt x="722" y="312"/>
                  <a:pt x="722" y="312"/>
                </a:cubicBezTo>
                <a:cubicBezTo>
                  <a:pt x="735" y="319"/>
                  <a:pt x="749" y="322"/>
                  <a:pt x="766" y="322"/>
                </a:cubicBezTo>
                <a:cubicBezTo>
                  <a:pt x="815" y="322"/>
                  <a:pt x="839" y="297"/>
                  <a:pt x="839" y="246"/>
                </a:cubicBezTo>
                <a:cubicBezTo>
                  <a:pt x="839" y="119"/>
                  <a:pt x="839" y="119"/>
                  <a:pt x="839" y="119"/>
                </a:cubicBezTo>
                <a:lnTo>
                  <a:pt x="817" y="119"/>
                </a:lnTo>
                <a:close/>
                <a:moveTo>
                  <a:pt x="817" y="195"/>
                </a:moveTo>
                <a:cubicBezTo>
                  <a:pt x="817" y="209"/>
                  <a:pt x="813" y="220"/>
                  <a:pt x="805" y="229"/>
                </a:cubicBezTo>
                <a:cubicBezTo>
                  <a:pt x="797" y="237"/>
                  <a:pt x="787" y="242"/>
                  <a:pt x="775" y="242"/>
                </a:cubicBezTo>
                <a:cubicBezTo>
                  <a:pt x="763" y="242"/>
                  <a:pt x="753" y="237"/>
                  <a:pt x="746" y="228"/>
                </a:cubicBezTo>
                <a:cubicBezTo>
                  <a:pt x="738" y="219"/>
                  <a:pt x="735" y="206"/>
                  <a:pt x="735" y="191"/>
                </a:cubicBezTo>
                <a:cubicBezTo>
                  <a:pt x="735" y="174"/>
                  <a:pt x="738" y="160"/>
                  <a:pt x="746" y="150"/>
                </a:cubicBezTo>
                <a:cubicBezTo>
                  <a:pt x="754" y="140"/>
                  <a:pt x="764" y="135"/>
                  <a:pt x="778" y="135"/>
                </a:cubicBezTo>
                <a:cubicBezTo>
                  <a:pt x="789" y="135"/>
                  <a:pt x="798" y="139"/>
                  <a:pt x="805" y="146"/>
                </a:cubicBezTo>
                <a:cubicBezTo>
                  <a:pt x="813" y="154"/>
                  <a:pt x="817" y="163"/>
                  <a:pt x="817" y="175"/>
                </a:cubicBezTo>
                <a:lnTo>
                  <a:pt x="817" y="195"/>
                </a:lnTo>
                <a:close/>
                <a:moveTo>
                  <a:pt x="96" y="83"/>
                </a:moveTo>
                <a:cubicBezTo>
                  <a:pt x="257" y="133"/>
                  <a:pt x="257" y="133"/>
                  <a:pt x="257" y="133"/>
                </a:cubicBezTo>
                <a:cubicBezTo>
                  <a:pt x="257" y="212"/>
                  <a:pt x="257" y="212"/>
                  <a:pt x="257" y="212"/>
                </a:cubicBezTo>
                <a:cubicBezTo>
                  <a:pt x="73" y="322"/>
                  <a:pt x="73" y="322"/>
                  <a:pt x="73" y="322"/>
                </a:cubicBezTo>
                <a:cubicBezTo>
                  <a:pt x="0" y="270"/>
                  <a:pt x="0" y="270"/>
                  <a:pt x="0" y="270"/>
                </a:cubicBezTo>
                <a:cubicBezTo>
                  <a:pt x="178" y="176"/>
                  <a:pt x="178" y="176"/>
                  <a:pt x="178" y="176"/>
                </a:cubicBezTo>
                <a:cubicBezTo>
                  <a:pt x="129" y="154"/>
                  <a:pt x="129" y="154"/>
                  <a:pt x="129" y="154"/>
                </a:cubicBezTo>
                <a:lnTo>
                  <a:pt x="96" y="83"/>
                </a:lnTo>
                <a:close/>
                <a:moveTo>
                  <a:pt x="73" y="204"/>
                </a:moveTo>
                <a:cubicBezTo>
                  <a:pt x="0" y="270"/>
                  <a:pt x="0" y="270"/>
                  <a:pt x="0" y="270"/>
                </a:cubicBezTo>
                <a:cubicBezTo>
                  <a:pt x="0" y="0"/>
                  <a:pt x="0" y="0"/>
                  <a:pt x="0" y="0"/>
                </a:cubicBezTo>
                <a:cubicBezTo>
                  <a:pt x="73" y="22"/>
                  <a:pt x="73" y="22"/>
                  <a:pt x="73" y="22"/>
                </a:cubicBezTo>
                <a:lnTo>
                  <a:pt x="73" y="204"/>
                </a:lnTo>
                <a:close/>
              </a:path>
            </a:pathLst>
          </a:custGeom>
          <a:solidFill>
            <a:srgbClr val="F8BB28"/>
          </a:solidFill>
          <a:ln>
            <a:noFill/>
          </a:ln>
        </p:spPr>
        <p:txBody>
          <a:bodyPr vert="horz" wrap="square" lIns="89619" tIns="44810" rIns="89619" bIns="44810" numCol="1" anchor="t" anchorCtr="0" compatLnSpc="1">
            <a:prstTxWarp prst="textNoShape">
              <a:avLst/>
            </a:prstTxWarp>
          </a:bodyPr>
          <a:lstStyle/>
          <a:p>
            <a:r>
              <a:rPr lang="en-US" sz="1764" dirty="0">
                <a:solidFill>
                  <a:srgbClr val="00BCF2"/>
                </a:solidFill>
              </a:rPr>
              <a:t> </a:t>
            </a:r>
          </a:p>
        </p:txBody>
      </p:sp>
    </p:spTree>
    <p:extLst>
      <p:ext uri="{BB962C8B-B14F-4D97-AF65-F5344CB8AC3E}">
        <p14:creationId xmlns:p14="http://schemas.microsoft.com/office/powerpoint/2010/main" val="1110810251"/>
      </p:ext>
    </p:extLst>
  </p:cSld>
  <p:clrMap bg1="lt1" tx1="dk1" bg2="lt2" tx2="dk2" accent1="accent1" accent2="accent2" accent3="accent3" accent4="accent4" accent5="accent5" accent6="accent6" hlink="hlink" folHlink="folHlink"/>
  <p:sldLayoutIdLst>
    <p:sldLayoutId id="2147485870" r:id="rId1"/>
    <p:sldLayoutId id="2147485871" r:id="rId2"/>
    <p:sldLayoutId id="2147485872" r:id="rId3"/>
    <p:sldLayoutId id="2147485873" r:id="rId4"/>
    <p:sldLayoutId id="2147485874" r:id="rId5"/>
    <p:sldLayoutId id="2147485875" r:id="rId6"/>
    <p:sldLayoutId id="2147485876" r:id="rId7"/>
    <p:sldLayoutId id="2147485877" r:id="rId8"/>
    <p:sldLayoutId id="2147485878" r:id="rId9"/>
    <p:sldLayoutId id="2147485879" r:id="rId10"/>
    <p:sldLayoutId id="2147485880" r:id="rId11"/>
    <p:sldLayoutId id="2147485881" r:id="rId12"/>
    <p:sldLayoutId id="2147485882" r:id="rId13"/>
    <p:sldLayoutId id="2147485883" r:id="rId14"/>
    <p:sldLayoutId id="2147485884" r:id="rId15"/>
    <p:sldLayoutId id="2147485885" r:id="rId16"/>
    <p:sldLayoutId id="2147485886" r:id="rId17"/>
    <p:sldLayoutId id="2147485887" r:id="rId18"/>
    <p:sldLayoutId id="2147485889" r:id="rId19"/>
    <p:sldLayoutId id="2147485890" r:id="rId20"/>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orient="horz" pos="4123">
          <p15:clr>
            <a:srgbClr val="F26B43"/>
          </p15:clr>
        </p15:guide>
        <p15:guide id="24" pos="269">
          <p15:clr>
            <a:srgbClr val="F26B43"/>
          </p15:clr>
        </p15:guide>
        <p15:guide id="25" orient="horz" pos="283">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5"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9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663.xml"/><Relationship Id="rId4" Type="http://schemas.openxmlformats.org/officeDocument/2006/relationships/image" Target="../media/image139.emf"/></Relationships>
</file>

<file path=ppt/slides/_rels/slide11.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0.xml"/><Relationship Id="rId1" Type="http://schemas.openxmlformats.org/officeDocument/2006/relationships/slideLayout" Target="../slideLayouts/slideLayout663.xml"/><Relationship Id="rId4" Type="http://schemas.openxmlformats.org/officeDocument/2006/relationships/image" Target="../media/image139.emf"/></Relationships>
</file>

<file path=ppt/slides/_rels/slide1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68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3.xml"/><Relationship Id="rId1" Type="http://schemas.openxmlformats.org/officeDocument/2006/relationships/slideLayout" Target="../slideLayouts/slideLayout147.xml"/><Relationship Id="rId4" Type="http://schemas.openxmlformats.org/officeDocument/2006/relationships/image" Target="../media/image1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4.xml"/></Relationships>
</file>

<file path=ppt/slides/_rels/slide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xml"/><Relationship Id="rId1" Type="http://schemas.openxmlformats.org/officeDocument/2006/relationships/slideLayout" Target="../slideLayouts/slideLayout627.xml"/><Relationship Id="rId5" Type="http://schemas.openxmlformats.org/officeDocument/2006/relationships/image" Target="../media/image136.png"/><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6.xml"/><Relationship Id="rId1" Type="http://schemas.openxmlformats.org/officeDocument/2006/relationships/slideLayout" Target="../slideLayouts/slideLayout644.xml"/></Relationships>
</file>

<file path=ppt/slides/_rels/slide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7.xml"/><Relationship Id="rId1" Type="http://schemas.openxmlformats.org/officeDocument/2006/relationships/slideLayout" Target="../slideLayouts/slideLayout6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xml"/><Relationship Id="rId1" Type="http://schemas.openxmlformats.org/officeDocument/2006/relationships/slideLayout" Target="../slideLayouts/slideLayout671.xml"/><Relationship Id="rId4" Type="http://schemas.openxmlformats.org/officeDocument/2006/relationships/image" Target="../media/image1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293708" y="6192118"/>
            <a:ext cx="895117" cy="372965"/>
          </a:xfrm>
          <a:prstGeom prst="rect">
            <a:avLst/>
          </a:prstGeom>
        </p:spPr>
        <p:txBody>
          <a:bodyPr/>
          <a:lstStyle/>
          <a:p>
            <a:pPr defTabSz="914126"/>
            <a:fld id="{6974C60E-8F8C-41D8-9BFF-6DF338C2FC78}" type="slidenum">
              <a:rPr lang="en-US" sz="1799" kern="0">
                <a:solidFill>
                  <a:srgbClr val="505050">
                    <a:tint val="75000"/>
                  </a:srgbClr>
                </a:solidFill>
              </a:rPr>
              <a:pPr defTabSz="914126"/>
              <a:t>1</a:t>
            </a:fld>
            <a:endParaRPr lang="en-US" sz="1799" kern="0" dirty="0">
              <a:solidFill>
                <a:srgbClr val="505050">
                  <a:tint val="75000"/>
                </a:srgbClr>
              </a:solidFill>
            </a:endParaRPr>
          </a:p>
        </p:txBody>
      </p:sp>
      <p:pic>
        <p:nvPicPr>
          <p:cNvPr id="3" name="Microsoft Cognitive Services- Introducing the Seeing AI ap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893"/>
            <a:ext cx="12188825" cy="6856214"/>
          </a:xfrm>
          <a:prstGeom prst="rect">
            <a:avLst/>
          </a:prstGeom>
        </p:spPr>
      </p:pic>
    </p:spTree>
    <p:extLst>
      <p:ext uri="{BB962C8B-B14F-4D97-AF65-F5344CB8AC3E}">
        <p14:creationId xmlns:p14="http://schemas.microsoft.com/office/powerpoint/2010/main" val="350741947"/>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8998" y="1489750"/>
            <a:ext cx="5659369" cy="4893908"/>
          </a:xfrm>
          <a:prstGeom prst="rect">
            <a:avLst/>
          </a:prstGeom>
        </p:spPr>
      </p:pic>
      <p:sp>
        <p:nvSpPr>
          <p:cNvPr id="10" name="Title 7"/>
          <p:cNvSpPr txBox="1">
            <a:spLocks/>
          </p:cNvSpPr>
          <p:nvPr/>
        </p:nvSpPr>
        <p:spPr>
          <a:xfrm>
            <a:off x="1334595" y="-723543"/>
            <a:ext cx="10580872" cy="916491"/>
          </a:xfrm>
          <a:prstGeom prst="rect">
            <a:avLst/>
          </a:prstGeom>
        </p:spPr>
        <p:txBody>
          <a:bodyPr vert="horz" wrap="square" lIns="146132" tIns="91332" rIns="146132" bIns="91332"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713">
              <a:defRPr/>
            </a:pPr>
            <a:endParaRPr lang="en-US" sz="5287" dirty="0">
              <a:solidFill>
                <a:srgbClr val="FFFFFF"/>
              </a:solidFill>
            </a:endParaRPr>
          </a:p>
        </p:txBody>
      </p:sp>
      <p:grpSp>
        <p:nvGrpSpPr>
          <p:cNvPr id="39" name="Group 38"/>
          <p:cNvGrpSpPr/>
          <p:nvPr/>
        </p:nvGrpSpPr>
        <p:grpSpPr>
          <a:xfrm>
            <a:off x="5923934" y="1337183"/>
            <a:ext cx="4138497" cy="1551471"/>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663" tIns="146132" rIns="182663" bIns="146132" rtlCol="0">
              <a:spAutoFit/>
            </a:bodyPr>
            <a:lstStyle/>
            <a:p>
              <a:pPr defTabSz="913216">
                <a:lnSpc>
                  <a:spcPct val="90000"/>
                </a:lnSpc>
                <a:spcAft>
                  <a:spcPts val="490"/>
                </a:spcAft>
                <a:defRPr/>
              </a:pPr>
              <a:r>
                <a:rPr lang="en-US" sz="1470" kern="0" dirty="0">
                  <a:gradFill>
                    <a:gsLst>
                      <a:gs pos="1250">
                        <a:schemeClr val="bg1"/>
                      </a:gs>
                      <a:gs pos="100000">
                        <a:schemeClr val="bg1"/>
                      </a:gs>
                    </a:gsLst>
                    <a:lin ang="5400000" scaled="0"/>
                  </a:gradFill>
                </a:rPr>
                <a:t>Clip Art Type	     0 Non-clipart</a:t>
              </a:r>
            </a:p>
            <a:p>
              <a:pPr defTabSz="913216">
                <a:lnSpc>
                  <a:spcPct val="90000"/>
                </a:lnSpc>
                <a:spcAft>
                  <a:spcPts val="490"/>
                </a:spcAft>
                <a:defRPr/>
              </a:pPr>
              <a:r>
                <a:rPr lang="en-US" sz="1470" kern="0" dirty="0">
                  <a:gradFill>
                    <a:gsLst>
                      <a:gs pos="1250">
                        <a:schemeClr val="bg1"/>
                      </a:gs>
                      <a:gs pos="100000">
                        <a:schemeClr val="bg1"/>
                      </a:gs>
                    </a:gsLst>
                    <a:lin ang="5400000" scaled="0"/>
                  </a:gradFill>
                </a:rPr>
                <a:t>Line Drawing Type	     0 Non-Line Drawing</a:t>
              </a:r>
            </a:p>
            <a:p>
              <a:pPr defTabSz="913216">
                <a:lnSpc>
                  <a:spcPct val="90000"/>
                </a:lnSpc>
                <a:spcAft>
                  <a:spcPts val="490"/>
                </a:spcAft>
                <a:defRPr/>
              </a:pPr>
              <a:r>
                <a:rPr lang="en-US" sz="1470" kern="0" dirty="0">
                  <a:gradFill>
                    <a:gsLst>
                      <a:gs pos="1250">
                        <a:schemeClr val="bg1"/>
                      </a:gs>
                      <a:gs pos="100000">
                        <a:schemeClr val="bg1"/>
                      </a:gs>
                    </a:gsLst>
                    <a:lin ang="5400000" scaled="0"/>
                  </a:gradFill>
                </a:rPr>
                <a:t>Black &amp; White Image       False</a:t>
              </a:r>
            </a:p>
          </p:txBody>
        </p:sp>
        <p:sp>
          <p:nvSpPr>
            <p:cNvPr id="13" name="Rectangle 12"/>
            <p:cNvSpPr/>
            <p:nvPr/>
          </p:nvSpPr>
          <p:spPr>
            <a:xfrm>
              <a:off x="6048153" y="1361581"/>
              <a:ext cx="2867244" cy="600164"/>
            </a:xfrm>
            <a:prstGeom prst="rect">
              <a:avLst/>
            </a:prstGeom>
          </p:spPr>
          <p:txBody>
            <a:bodyPr wrap="square" lIns="143299" rIns="0">
              <a:noAutofit/>
            </a:bodyPr>
            <a:lstStyle/>
            <a:p>
              <a:pPr defTabSz="913216">
                <a:defRPr/>
              </a:pPr>
              <a:r>
                <a:rPr lang="en-US" sz="3232" kern="0" dirty="0">
                  <a:gradFill>
                    <a:gsLst>
                      <a:gs pos="1250">
                        <a:schemeClr val="bg1"/>
                      </a:gs>
                      <a:gs pos="100000">
                        <a:schemeClr val="bg1"/>
                      </a:gs>
                    </a:gsLst>
                    <a:lin ang="5400000" scaled="0"/>
                  </a:gradFill>
                  <a:latin typeface="+mj-lt"/>
                </a:rPr>
                <a:t>Type of image</a:t>
              </a:r>
            </a:p>
          </p:txBody>
        </p:sp>
      </p:grpSp>
      <p:cxnSp>
        <p:nvCxnSpPr>
          <p:cNvPr id="12" name="Straight Connector 11"/>
          <p:cNvCxnSpPr/>
          <p:nvPr/>
        </p:nvCxnSpPr>
        <p:spPr>
          <a:xfrm>
            <a:off x="6090757" y="1915690"/>
            <a:ext cx="611780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1246" y="2844475"/>
            <a:ext cx="6342051" cy="195684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663" tIns="146132" rIns="182663" bIns="146132" rtlCol="0">
              <a:spAutoFit/>
            </a:bodyPr>
            <a:lstStyle/>
            <a:p>
              <a:pPr defTabSz="913216">
                <a:lnSpc>
                  <a:spcPct val="90000"/>
                </a:lnSpc>
                <a:spcAft>
                  <a:spcPts val="490"/>
                </a:spcAft>
                <a:defRPr/>
              </a:pPr>
              <a:r>
                <a:rPr lang="en-US" sz="1470" kern="0" dirty="0">
                  <a:gradFill>
                    <a:gsLst>
                      <a:gs pos="1250">
                        <a:schemeClr val="bg1"/>
                      </a:gs>
                      <a:gs pos="100000">
                        <a:schemeClr val="bg1"/>
                      </a:gs>
                    </a:gsLst>
                    <a:lin ang="5400000" scaled="0"/>
                  </a:gradFill>
                </a:rPr>
                <a:t>Categories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“name”: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people_swimming</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“score”: 0.099609375 }]</a:t>
              </a:r>
            </a:p>
            <a:p>
              <a:pPr defTabSz="913216">
                <a:lnSpc>
                  <a:spcPct val="90000"/>
                </a:lnSpc>
                <a:spcAft>
                  <a:spcPts val="490"/>
                </a:spcAft>
                <a:defRPr/>
              </a:pPr>
              <a:r>
                <a:rPr lang="en-US" sz="1470" kern="0" dirty="0">
                  <a:gradFill>
                    <a:gsLst>
                      <a:gs pos="1250">
                        <a:schemeClr val="bg1"/>
                      </a:gs>
                      <a:gs pos="100000">
                        <a:schemeClr val="bg1"/>
                      </a:gs>
                    </a:gsLst>
                    <a:lin ang="5400000" scaled="0"/>
                  </a:gradFill>
                </a:rPr>
                <a:t>Adult Content	False</a:t>
              </a:r>
            </a:p>
            <a:p>
              <a:pPr defTabSz="913216">
                <a:lnSpc>
                  <a:spcPct val="90000"/>
                </a:lnSpc>
                <a:spcAft>
                  <a:spcPts val="490"/>
                </a:spcAft>
                <a:defRPr/>
              </a:pPr>
              <a:r>
                <a:rPr lang="en-US" sz="1470" kern="0" dirty="0">
                  <a:gradFill>
                    <a:gsLst>
                      <a:gs pos="1250">
                        <a:schemeClr val="bg1"/>
                      </a:gs>
                      <a:gs pos="100000">
                        <a:schemeClr val="bg1"/>
                      </a:gs>
                    </a:gsLst>
                    <a:lin ang="5400000" scaled="0"/>
                  </a:gradFill>
                </a:rPr>
                <a:t>Adult Score	0.18533889949321747</a:t>
              </a:r>
            </a:p>
            <a:p>
              <a:pPr defTabSz="913216">
                <a:lnSpc>
                  <a:spcPct val="90000"/>
                </a:lnSpc>
                <a:spcAft>
                  <a:spcPts val="490"/>
                </a:spcAft>
                <a:defRPr/>
              </a:pPr>
              <a:r>
                <a:rPr lang="en-US" sz="1470" kern="0" dirty="0">
                  <a:gradFill>
                    <a:gsLst>
                      <a:gs pos="1250">
                        <a:schemeClr val="bg1"/>
                      </a:gs>
                      <a:gs pos="100000">
                        <a:schemeClr val="bg1"/>
                      </a:gs>
                    </a:gsLst>
                    <a:lin ang="5400000" scaled="0"/>
                  </a:gradFill>
                </a:rPr>
                <a:t>Faces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“age”: 27, “gender”: “Male”,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faceRectangle</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t>
              </a:r>
              <a:b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b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299">
              <a:spAutoFit/>
            </a:bodyPr>
            <a:lstStyle/>
            <a:p>
              <a:pPr defTabSz="913216">
                <a:defRPr/>
              </a:pPr>
              <a:r>
                <a:rPr lang="en-US" sz="3232" kern="0" dirty="0">
                  <a:gradFill>
                    <a:gsLst>
                      <a:gs pos="1250">
                        <a:schemeClr val="bg1"/>
                      </a:gs>
                      <a:gs pos="100000">
                        <a:schemeClr val="bg1"/>
                      </a:gs>
                    </a:gsLst>
                    <a:lin ang="5400000" scaled="0"/>
                  </a:gradFill>
                  <a:latin typeface="+mj-lt"/>
                </a:rPr>
                <a:t>Content of image</a:t>
              </a:r>
            </a:p>
          </p:txBody>
        </p:sp>
      </p:grpSp>
      <p:cxnSp>
        <p:nvCxnSpPr>
          <p:cNvPr id="16" name="Straight Connector 15"/>
          <p:cNvCxnSpPr/>
          <p:nvPr/>
        </p:nvCxnSpPr>
        <p:spPr>
          <a:xfrm>
            <a:off x="6081252" y="3428739"/>
            <a:ext cx="610757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69846" y="5306865"/>
            <a:ext cx="613871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1247" y="4731929"/>
            <a:ext cx="3626630" cy="1824045"/>
            <a:chOff x="6035198" y="4827511"/>
            <a:chExt cx="3702677" cy="1862293"/>
          </a:xfrm>
        </p:grpSpPr>
        <p:sp>
          <p:nvSpPr>
            <p:cNvPr id="21" name="Rectangle 20"/>
            <p:cNvSpPr/>
            <p:nvPr/>
          </p:nvSpPr>
          <p:spPr>
            <a:xfrm>
              <a:off x="6086514" y="4827511"/>
              <a:ext cx="2971347" cy="600164"/>
            </a:xfrm>
            <a:prstGeom prst="rect">
              <a:avLst/>
            </a:prstGeom>
          </p:spPr>
          <p:txBody>
            <a:bodyPr wrap="square" lIns="143299">
              <a:spAutoFit/>
            </a:bodyPr>
            <a:lstStyle/>
            <a:p>
              <a:pPr defTabSz="913216">
                <a:defRPr/>
              </a:pPr>
              <a:r>
                <a:rPr lang="en-US" sz="3232" kern="0" dirty="0">
                  <a:gradFill>
                    <a:gsLst>
                      <a:gs pos="1250">
                        <a:schemeClr val="bg1"/>
                      </a:gs>
                      <a:gs pos="100000">
                        <a:schemeClr val="bg1"/>
                      </a:gs>
                    </a:gsLst>
                    <a:lin ang="5400000" scaled="0"/>
                  </a:gradFill>
                  <a:latin typeface="+mj-lt"/>
                </a:rPr>
                <a:t>Image colors</a:t>
              </a:r>
            </a:p>
          </p:txBody>
        </p:sp>
        <p:sp>
          <p:nvSpPr>
            <p:cNvPr id="23" name="TextBox 22"/>
            <p:cNvSpPr txBox="1"/>
            <p:nvPr/>
          </p:nvSpPr>
          <p:spPr>
            <a:xfrm>
              <a:off x="6035198" y="5347226"/>
              <a:ext cx="3702677" cy="1342578"/>
            </a:xfrm>
            <a:prstGeom prst="rect">
              <a:avLst/>
            </a:prstGeom>
            <a:noFill/>
          </p:spPr>
          <p:txBody>
            <a:bodyPr wrap="none" lIns="182663" tIns="146132" rIns="182663" bIns="146132" rtlCol="0">
              <a:spAutoFit/>
            </a:bodyPr>
            <a:lstStyle/>
            <a:p>
              <a:pPr defTabSz="913216">
                <a:lnSpc>
                  <a:spcPct val="90000"/>
                </a:lnSpc>
                <a:spcAft>
                  <a:spcPts val="490"/>
                </a:spcAft>
                <a:defRPr/>
              </a:pPr>
              <a:r>
                <a:rPr lang="en-US" sz="1470" kern="0" dirty="0">
                  <a:gradFill>
                    <a:gsLst>
                      <a:gs pos="1250">
                        <a:schemeClr val="bg1"/>
                      </a:gs>
                      <a:gs pos="100000">
                        <a:schemeClr val="bg1"/>
                      </a:gs>
                    </a:gsLst>
                    <a:lin ang="5400000" scaled="0"/>
                  </a:gradFill>
                </a:rPr>
                <a:t>Dominant Color Background	White</a:t>
              </a:r>
            </a:p>
            <a:p>
              <a:pPr defTabSz="913216">
                <a:lnSpc>
                  <a:spcPct val="90000"/>
                </a:lnSpc>
                <a:spcAft>
                  <a:spcPts val="490"/>
                </a:spcAft>
                <a:defRPr/>
              </a:pPr>
              <a:r>
                <a:rPr lang="en-US" sz="1470" kern="0" dirty="0">
                  <a:gradFill>
                    <a:gsLst>
                      <a:gs pos="1250">
                        <a:schemeClr val="bg1"/>
                      </a:gs>
                      <a:gs pos="100000">
                        <a:schemeClr val="bg1"/>
                      </a:gs>
                    </a:gsLst>
                    <a:lin ang="5400000" scaled="0"/>
                  </a:gradFill>
                </a:rPr>
                <a:t>Dominant Color Foreground	Grey</a:t>
              </a:r>
            </a:p>
            <a:p>
              <a:pPr defTabSz="913216">
                <a:lnSpc>
                  <a:spcPct val="90000"/>
                </a:lnSpc>
                <a:spcAft>
                  <a:spcPts val="490"/>
                </a:spcAft>
                <a:defRPr/>
              </a:pPr>
              <a:r>
                <a:rPr lang="en-US" sz="1470" kern="0" dirty="0">
                  <a:gradFill>
                    <a:gsLst>
                      <a:gs pos="1250">
                        <a:schemeClr val="bg1"/>
                      </a:gs>
                      <a:gs pos="100000">
                        <a:schemeClr val="bg1"/>
                      </a:gs>
                    </a:gsLst>
                    <a:lin ang="5400000" scaled="0"/>
                  </a:gradFill>
                </a:rPr>
                <a:t>Dominant Colors		White</a:t>
              </a:r>
            </a:p>
            <a:p>
              <a:pPr defTabSz="913216">
                <a:lnSpc>
                  <a:spcPct val="90000"/>
                </a:lnSpc>
                <a:spcAft>
                  <a:spcPts val="490"/>
                </a:spcAft>
                <a:defRPr/>
              </a:pPr>
              <a:r>
                <a:rPr lang="en-US" sz="1470" kern="0" dirty="0">
                  <a:gradFill>
                    <a:gsLst>
                      <a:gs pos="1250">
                        <a:schemeClr val="bg1"/>
                      </a:gs>
                      <a:gs pos="100000">
                        <a:schemeClr val="bg1"/>
                      </a:gs>
                    </a:gsLst>
                    <a:lin ang="5400000" scaled="0"/>
                  </a:gradFill>
                </a:rPr>
                <a:t>Accent Color</a:t>
              </a:r>
              <a:r>
                <a:rPr lang="en-US" sz="1567" kern="0" dirty="0">
                  <a:gradFill>
                    <a:gsLst>
                      <a:gs pos="1250">
                        <a:schemeClr val="bg1"/>
                      </a:gs>
                      <a:gs pos="100000">
                        <a:schemeClr val="bg1"/>
                      </a:gs>
                    </a:gsLst>
                    <a:lin ang="5400000" scaled="0"/>
                  </a:gradFill>
                </a:rPr>
                <a:t>		</a:t>
              </a:r>
            </a:p>
          </p:txBody>
        </p:sp>
      </p:grpSp>
      <p:sp>
        <p:nvSpPr>
          <p:cNvPr id="22" name="Title 1"/>
          <p:cNvSpPr>
            <a:spLocks noGrp="1"/>
          </p:cNvSpPr>
          <p:nvPr>
            <p:ph type="title"/>
          </p:nvPr>
        </p:nvSpPr>
        <p:spPr>
          <a:xfrm>
            <a:off x="1343430" y="292777"/>
            <a:ext cx="10740795" cy="898730"/>
          </a:xfrm>
        </p:spPr>
        <p:txBody>
          <a:bodyPr/>
          <a:lstStyle/>
          <a:p>
            <a:r>
              <a:rPr lang="en-US" sz="5680" dirty="0">
                <a:gradFill>
                  <a:gsLst>
                    <a:gs pos="1250">
                      <a:schemeClr val="bg1"/>
                    </a:gs>
                    <a:gs pos="100000">
                      <a:schemeClr val="bg1"/>
                    </a:gs>
                  </a:gsLst>
                  <a:lin ang="5400000" scaled="0"/>
                </a:gradFill>
              </a:rPr>
              <a:t>Analyze image </a:t>
            </a:r>
          </a:p>
        </p:txBody>
      </p:sp>
      <p:grpSp>
        <p:nvGrpSpPr>
          <p:cNvPr id="24" name="Group 23"/>
          <p:cNvGrpSpPr/>
          <p:nvPr/>
        </p:nvGrpSpPr>
        <p:grpSpPr>
          <a:xfrm>
            <a:off x="218250" y="482312"/>
            <a:ext cx="676448" cy="486487"/>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2" tIns="44781" rIns="89562" bIns="44781" numCol="1" anchor="t" anchorCtr="0" compatLnSpc="1">
              <a:prstTxWarp prst="textNoShape">
                <a:avLst/>
              </a:prstTxWarp>
            </a:bodyPr>
            <a:lstStyle/>
            <a:p>
              <a:pPr defTabSz="895569"/>
              <a:endParaRPr lang="en-US" sz="1762" kern="0">
                <a:solidFill>
                  <a:sysClr val="windowText" lastClr="000000"/>
                </a:solidFill>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2" tIns="44781" rIns="89562" bIns="44781" numCol="1" anchor="t" anchorCtr="0" compatLnSpc="1">
              <a:prstTxWarp prst="textNoShape">
                <a:avLst/>
              </a:prstTxWarp>
            </a:bodyPr>
            <a:lstStyle/>
            <a:p>
              <a:pPr defTabSz="895569"/>
              <a:endParaRPr lang="en-US" sz="1762" kern="0">
                <a:solidFill>
                  <a:sysClr val="windowText" lastClr="000000"/>
                </a:solidFill>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2" tIns="44781" rIns="89562" bIns="44781" numCol="1" anchor="t" anchorCtr="0" compatLnSpc="1">
              <a:prstTxWarp prst="textNoShape">
                <a:avLst/>
              </a:prstTxWarp>
            </a:bodyPr>
            <a:lstStyle/>
            <a:p>
              <a:pPr defTabSz="895569"/>
              <a:endParaRPr lang="en-US" sz="1762" kern="0">
                <a:solidFill>
                  <a:sysClr val="windowText" lastClr="000000"/>
                </a:solidFill>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2" tIns="44781" rIns="89562" bIns="44781" numCol="1" anchor="t" anchorCtr="0" compatLnSpc="1">
              <a:prstTxWarp prst="textNoShape">
                <a:avLst/>
              </a:prstTxWarp>
            </a:bodyPr>
            <a:lstStyle/>
            <a:p>
              <a:pPr defTabSz="895569"/>
              <a:endParaRPr lang="en-US" sz="1762" kern="0">
                <a:solidFill>
                  <a:sysClr val="windowText" lastClr="000000"/>
                </a:solidFill>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62" tIns="44781" rIns="89562" bIns="44781" numCol="1" anchor="t" anchorCtr="0" compatLnSpc="1">
              <a:prstTxWarp prst="textNoShape">
                <a:avLst/>
              </a:prstTxWarp>
            </a:bodyPr>
            <a:lstStyle/>
            <a:p>
              <a:pPr defTabSz="895569"/>
              <a:endParaRPr lang="en-US" sz="1762" kern="0">
                <a:solidFill>
                  <a:sysClr val="windowText" lastClr="000000"/>
                </a:solidFill>
              </a:endParaRPr>
            </a:p>
          </p:txBody>
        </p:sp>
      </p:grpSp>
      <p:sp>
        <p:nvSpPr>
          <p:cNvPr id="29" name="Freeform 5"/>
          <p:cNvSpPr>
            <a:spLocks/>
          </p:cNvSpPr>
          <p:nvPr/>
        </p:nvSpPr>
        <p:spPr bwMode="auto">
          <a:xfrm>
            <a:off x="-805" y="292775"/>
            <a:ext cx="1486810" cy="908827"/>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32" tIns="45665" rIns="91332" bIns="45665" numCol="1" anchor="t" anchorCtr="0" compatLnSpc="1">
            <a:prstTxWarp prst="textNoShape">
              <a:avLst/>
            </a:prstTxWarp>
          </a:bodyPr>
          <a:lstStyle/>
          <a:p>
            <a:pPr defTabSz="913216">
              <a:defRPr/>
            </a:pPr>
            <a:endParaRPr lang="en-US" sz="1798" kern="0">
              <a:solidFill>
                <a:srgbClr val="404040"/>
              </a:solidFill>
            </a:endParaRPr>
          </a:p>
        </p:txBody>
      </p:sp>
      <p:grpSp>
        <p:nvGrpSpPr>
          <p:cNvPr id="60" name="Group 59"/>
          <p:cNvGrpSpPr/>
          <p:nvPr/>
        </p:nvGrpSpPr>
        <p:grpSpPr>
          <a:xfrm>
            <a:off x="137232" y="508412"/>
            <a:ext cx="941397" cy="511185"/>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2751985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2775"/>
            <a:ext cx="1486810" cy="908827"/>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32" tIns="45665" rIns="91332" bIns="45665" numCol="1" anchor="t" anchorCtr="0" compatLnSpc="1">
            <a:prstTxWarp prst="textNoShape">
              <a:avLst/>
            </a:prstTxWarp>
          </a:bodyPr>
          <a:lstStyle/>
          <a:p>
            <a:pPr defTabSz="913216">
              <a:defRPr/>
            </a:pPr>
            <a:endParaRPr lang="en-US" sz="1798" kern="0">
              <a:solidFill>
                <a:srgbClr val="404040"/>
              </a:solidFill>
            </a:endParaRPr>
          </a:p>
        </p:txBody>
      </p:sp>
      <p:sp>
        <p:nvSpPr>
          <p:cNvPr id="16" name="1_text"/>
          <p:cNvSpPr/>
          <p:nvPr/>
        </p:nvSpPr>
        <p:spPr>
          <a:xfrm>
            <a:off x="5922587" y="2852509"/>
            <a:ext cx="5512555" cy="2080041"/>
          </a:xfrm>
          <a:prstGeom prst="rect">
            <a:avLst/>
          </a:prstGeom>
        </p:spPr>
        <p:txBody>
          <a:bodyPr wrap="square" lIns="143299">
            <a:spAutoFit/>
          </a:bodyPr>
          <a:lstStyle/>
          <a:p>
            <a:pPr defTabSz="913216">
              <a:defRPr/>
            </a:pPr>
            <a:r>
              <a:rPr lang="en-US" sz="3232" kern="0" dirty="0">
                <a:gradFill>
                  <a:gsLst>
                    <a:gs pos="1250">
                      <a:schemeClr val="bg1"/>
                    </a:gs>
                    <a:gs pos="100000">
                      <a:schemeClr val="bg1"/>
                    </a:gs>
                  </a:gsLst>
                  <a:lin ang="5400000" scaled="0"/>
                </a:gradFill>
                <a:latin typeface="+mj-lt"/>
              </a:rPr>
              <a:t>LIFE IS LIKE</a:t>
            </a:r>
          </a:p>
          <a:p>
            <a:pPr defTabSz="913216">
              <a:defRPr/>
            </a:pPr>
            <a:r>
              <a:rPr lang="en-US" sz="3232" kern="0" dirty="0">
                <a:gradFill>
                  <a:gsLst>
                    <a:gs pos="1250">
                      <a:schemeClr val="bg1"/>
                    </a:gs>
                    <a:gs pos="100000">
                      <a:schemeClr val="bg1"/>
                    </a:gs>
                  </a:gsLst>
                  <a:lin ang="5400000" scaled="0"/>
                </a:gradFill>
                <a:latin typeface="+mj-lt"/>
              </a:rPr>
              <a:t>RIDING A BICYCLE</a:t>
            </a:r>
          </a:p>
          <a:p>
            <a:pPr defTabSz="913216">
              <a:defRPr/>
            </a:pPr>
            <a:r>
              <a:rPr lang="en-US" sz="3232" kern="0" dirty="0">
                <a:gradFill>
                  <a:gsLst>
                    <a:gs pos="1250">
                      <a:schemeClr val="bg1"/>
                    </a:gs>
                    <a:gs pos="100000">
                      <a:schemeClr val="bg1"/>
                    </a:gs>
                  </a:gsLst>
                  <a:lin ang="5400000" scaled="0"/>
                </a:gradFill>
                <a:latin typeface="+mj-lt"/>
              </a:rPr>
              <a:t>TO KEEP YOUR BALANCE</a:t>
            </a:r>
          </a:p>
          <a:p>
            <a:pPr defTabSz="913216">
              <a:defRPr/>
            </a:pPr>
            <a:r>
              <a:rPr lang="en-US" sz="3232" kern="0" dirty="0">
                <a:gradFill>
                  <a:gsLst>
                    <a:gs pos="1250">
                      <a:schemeClr val="bg1"/>
                    </a:gs>
                    <a:gs pos="100000">
                      <a:schemeClr val="bg1"/>
                    </a:gs>
                  </a:gsLst>
                  <a:lin ang="5400000" scaled="0"/>
                </a:gradFill>
                <a:latin typeface="+mj-lt"/>
              </a:rPr>
              <a:t>YOU MUST KEEP MOVING</a:t>
            </a:r>
          </a:p>
        </p:txBody>
      </p:sp>
      <p:sp>
        <p:nvSpPr>
          <p:cNvPr id="15" name="2_text_code"/>
          <p:cNvSpPr/>
          <p:nvPr/>
        </p:nvSpPr>
        <p:spPr>
          <a:xfrm>
            <a:off x="6432755" y="1429843"/>
            <a:ext cx="4024381" cy="5258531"/>
          </a:xfrm>
          <a:prstGeom prst="rect">
            <a:avLst/>
          </a:prstGeom>
          <a:solidFill>
            <a:schemeClr val="accent2"/>
          </a:solidFill>
          <a:ln>
            <a:noFill/>
          </a:ln>
        </p:spPr>
        <p:txBody>
          <a:bodyPr wrap="square">
            <a:spAutoFit/>
          </a:bodyPr>
          <a:lstStyle/>
          <a:p>
            <a:pPr defTabSz="91322">
              <a:defRPr/>
            </a:pPr>
            <a:r>
              <a:rPr lang="en-US" sz="1399" kern="0" dirty="0">
                <a:solidFill>
                  <a:srgbClr val="FFFFFF"/>
                </a:solidFill>
                <a:latin typeface="Consolas" panose="020B0609020204030204" pitchFamily="49" charset="0"/>
                <a:cs typeface="Consolas" panose="020B0609020204030204" pitchFamily="49" charset="0"/>
              </a:rPr>
              <a:t>JSON:</a:t>
            </a:r>
          </a:p>
          <a:p>
            <a:pPr defTabSz="91322">
              <a:defRPr/>
            </a:pPr>
            <a:r>
              <a:rPr lang="en-US" sz="1399" kern="0" dirty="0">
                <a:solidFill>
                  <a:srgbClr val="FFFFFF"/>
                </a:solidFill>
                <a:latin typeface="Consolas" panose="020B0609020204030204" pitchFamily="49" charset="0"/>
                <a:cs typeface="Consolas" panose="020B0609020204030204" pitchFamily="49" charset="0"/>
              </a:rPr>
              <a:t>{</a:t>
            </a:r>
          </a:p>
          <a:p>
            <a:pPr defTabSz="91322">
              <a:defRPr/>
            </a:pPr>
            <a:r>
              <a:rPr lang="en-US" sz="1399" kern="0" dirty="0">
                <a:solidFill>
                  <a:srgbClr val="FFFFFF"/>
                </a:solidFill>
                <a:latin typeface="Consolas" panose="020B0609020204030204" pitchFamily="49" charset="0"/>
                <a:cs typeface="Consolas" panose="020B0609020204030204" pitchFamily="49" charset="0"/>
              </a:rPr>
              <a:t>	"language": "</a:t>
            </a:r>
            <a:r>
              <a:rPr lang="en-US" sz="1399" kern="0" dirty="0" err="1">
                <a:solidFill>
                  <a:srgbClr val="FFFFFF"/>
                </a:solidFill>
                <a:latin typeface="Consolas" panose="020B0609020204030204" pitchFamily="49" charset="0"/>
                <a:cs typeface="Consolas" panose="020B0609020204030204" pitchFamily="49" charset="0"/>
              </a:rPr>
              <a:t>en</a:t>
            </a:r>
            <a:r>
              <a:rPr lang="en-US" sz="1399" kern="0" dirty="0">
                <a:solidFill>
                  <a:srgbClr val="FFFFFF"/>
                </a:solidFill>
                <a:latin typeface="Consolas" panose="020B0609020204030204" pitchFamily="49" charset="0"/>
                <a:cs typeface="Consolas" panose="020B0609020204030204" pitchFamily="49" charset="0"/>
              </a:rPr>
              <a:t>",</a:t>
            </a:r>
          </a:p>
          <a:p>
            <a:pPr defTabSz="91322">
              <a:defRPr/>
            </a:pPr>
            <a:r>
              <a:rPr lang="en-US" sz="1399" kern="0" dirty="0">
                <a:solidFill>
                  <a:srgbClr val="FFFFFF"/>
                </a:solidFill>
                <a:latin typeface="Consolas" panose="020B0609020204030204" pitchFamily="49" charset="0"/>
                <a:cs typeface="Consolas" panose="020B0609020204030204" pitchFamily="49" charset="0"/>
              </a:rPr>
              <a:t>	"orientation": "Up",</a:t>
            </a:r>
          </a:p>
          <a:p>
            <a:pPr defTabSz="91322">
              <a:defRPr/>
            </a:pPr>
            <a:r>
              <a:rPr lang="en-US" sz="1399" kern="0" dirty="0">
                <a:solidFill>
                  <a:srgbClr val="FFFFFF"/>
                </a:solidFill>
                <a:latin typeface="Consolas" panose="020B0609020204030204" pitchFamily="49" charset="0"/>
                <a:cs typeface="Consolas" panose="020B0609020204030204" pitchFamily="49" charset="0"/>
              </a:rPr>
              <a:t>	"regions":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"41,77,918,440",</a:t>
            </a:r>
          </a:p>
          <a:p>
            <a:pPr defTabSz="91322">
              <a:defRPr/>
            </a:pPr>
            <a:r>
              <a:rPr lang="en-US" sz="1399" kern="0" dirty="0">
                <a:solidFill>
                  <a:srgbClr val="FFFFFF"/>
                </a:solidFill>
                <a:latin typeface="Consolas" panose="020B0609020204030204" pitchFamily="49" charset="0"/>
                <a:cs typeface="Consolas" panose="020B0609020204030204" pitchFamily="49" charset="0"/>
              </a:rPr>
              <a:t>			"lines":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"41,77,723,89",</a:t>
            </a:r>
          </a:p>
          <a:p>
            <a:pPr defTabSz="91322">
              <a:defRPr/>
            </a:pPr>
            <a:r>
              <a:rPr lang="en-US" sz="1399" kern="0" dirty="0">
                <a:solidFill>
                  <a:srgbClr val="FFFFFF"/>
                </a:solidFill>
                <a:latin typeface="Consolas" panose="020B0609020204030204" pitchFamily="49" charset="0"/>
                <a:cs typeface="Consolas" panose="020B0609020204030204" pitchFamily="49" charset="0"/>
              </a:rPr>
              <a:t>					"words":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"41,102,225,64",</a:t>
            </a:r>
          </a:p>
          <a:p>
            <a:pPr defTabSz="91322">
              <a:defRPr/>
            </a:pPr>
            <a:r>
              <a:rPr lang="en-US" sz="1399" kern="0" dirty="0">
                <a:solidFill>
                  <a:srgbClr val="FFFFFF"/>
                </a:solidFill>
                <a:latin typeface="Consolas" panose="020B0609020204030204" pitchFamily="49" charset="0"/>
                <a:cs typeface="Consolas" panose="020B0609020204030204" pitchFamily="49" charset="0"/>
              </a:rPr>
              <a:t>							"text": "LIFE"</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"356,89,94,62",</a:t>
            </a:r>
          </a:p>
          <a:p>
            <a:pPr defTabSz="91322">
              <a:defRPr/>
            </a:pPr>
            <a:r>
              <a:rPr lang="en-US" sz="1399" kern="0" dirty="0">
                <a:solidFill>
                  <a:srgbClr val="FFFFFF"/>
                </a:solidFill>
                <a:latin typeface="Consolas" panose="020B0609020204030204" pitchFamily="49" charset="0"/>
                <a:cs typeface="Consolas" panose="020B0609020204030204" pitchFamily="49" charset="0"/>
              </a:rPr>
              <a:t>							"text": "IS"</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"539,77,225,64",</a:t>
            </a:r>
          </a:p>
          <a:p>
            <a:pPr defTabSz="91322">
              <a:defRPr/>
            </a:pPr>
            <a:r>
              <a:rPr lang="en-US" sz="1399" kern="0" dirty="0">
                <a:solidFill>
                  <a:srgbClr val="FFFFFF"/>
                </a:solidFill>
                <a:latin typeface="Consolas" panose="020B0609020204030204" pitchFamily="49" charset="0"/>
                <a:cs typeface="Consolas" panose="020B0609020204030204" pitchFamily="49" charset="0"/>
              </a:rPr>
              <a:t>							"text": "LIKE"</a:t>
            </a:r>
          </a:p>
          <a:p>
            <a:pPr defTabSz="91322">
              <a:defRPr/>
            </a:pPr>
            <a:r>
              <a:rPr lang="en-US" sz="1399" kern="0" dirty="0">
                <a:solidFill>
                  <a:srgbClr val="FFFFFF"/>
                </a:solidFill>
                <a:latin typeface="Consolas" panose="020B0609020204030204" pitchFamily="49" charset="0"/>
                <a:cs typeface="Consolas" panose="020B0609020204030204" pitchFamily="49" charset="0"/>
              </a:rPr>
              <a:t>						}</a:t>
            </a:r>
          </a:p>
          <a:p>
            <a:pPr defTabSz="91322">
              <a:defRPr/>
            </a:pPr>
            <a:r>
              <a:rPr lang="en-US" sz="1399" kern="0" dirty="0">
                <a:solidFill>
                  <a:srgbClr val="FFFFFF"/>
                </a:solidFill>
                <a:latin typeface="Consolas" panose="020B0609020204030204" pitchFamily="49" charset="0"/>
                <a:cs typeface="Consolas" panose="020B0609020204030204" pitchFamily="49" charset="0"/>
              </a:rPr>
              <a:t>. . .</a:t>
            </a:r>
          </a:p>
        </p:txBody>
      </p:sp>
      <p:grpSp>
        <p:nvGrpSpPr>
          <p:cNvPr id="3" name="3_text"/>
          <p:cNvGrpSpPr/>
          <p:nvPr/>
        </p:nvGrpSpPr>
        <p:grpSpPr>
          <a:xfrm>
            <a:off x="5911245" y="1337183"/>
            <a:ext cx="4209575" cy="3644385"/>
            <a:chOff x="6035198" y="1361581"/>
            <a:chExt cx="4297846" cy="3720804"/>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663" tIns="146132" rIns="182663" bIns="146132" rtlCol="0">
                <a:spAutoFit/>
              </a:bodyPr>
              <a:lstStyle/>
              <a:p>
                <a:pPr defTabSz="913216">
                  <a:lnSpc>
                    <a:spcPct val="90000"/>
                  </a:lnSpc>
                  <a:spcAft>
                    <a:spcPts val="490"/>
                  </a:spcAft>
                  <a:defRPr/>
                </a:pPr>
                <a:r>
                  <a:rPr lang="en-US" sz="1958" kern="0" dirty="0">
                    <a:gradFill>
                      <a:gsLst>
                        <a:gs pos="1250">
                          <a:schemeClr val="bg1"/>
                        </a:gs>
                        <a:gs pos="100000">
                          <a:schemeClr val="bg1"/>
                        </a:gs>
                      </a:gsLst>
                      <a:lin ang="5400000" scaled="0"/>
                    </a:gradFill>
                  </a:rPr>
                  <a:t>Scanned documents</a:t>
                </a:r>
              </a:p>
              <a:p>
                <a:pPr defTabSz="913216">
                  <a:lnSpc>
                    <a:spcPct val="90000"/>
                  </a:lnSpc>
                  <a:spcAft>
                    <a:spcPts val="490"/>
                  </a:spcAft>
                  <a:defRPr/>
                </a:pPr>
                <a:r>
                  <a:rPr lang="en-US" sz="1958" kern="0" dirty="0">
                    <a:gradFill>
                      <a:gsLst>
                        <a:gs pos="1250">
                          <a:schemeClr val="bg1"/>
                        </a:gs>
                        <a:gs pos="100000">
                          <a:schemeClr val="bg1"/>
                        </a:gs>
                      </a:gsLst>
                      <a:lin ang="5400000" scaled="0"/>
                    </a:gradFill>
                  </a:rPr>
                  <a:t>Photos with text</a:t>
                </a:r>
              </a:p>
              <a:p>
                <a:pPr defTabSz="913216">
                  <a:lnSpc>
                    <a:spcPct val="90000"/>
                  </a:lnSpc>
                  <a:spcAft>
                    <a:spcPts val="490"/>
                  </a:spcAft>
                  <a:defRPr/>
                </a:pPr>
                <a:r>
                  <a:rPr lang="en-US" sz="1958" kern="0" dirty="0">
                    <a:gradFill>
                      <a:gsLst>
                        <a:gs pos="1250">
                          <a:schemeClr val="bg1"/>
                        </a:gs>
                        <a:gs pos="100000">
                          <a:schemeClr val="bg1"/>
                        </a:gs>
                      </a:gsLst>
                      <a:lin ang="5400000" scaled="0"/>
                    </a:gradFill>
                  </a:rPr>
                  <a:t>Fine grained location information</a:t>
                </a:r>
              </a:p>
            </p:txBody>
          </p:sp>
          <p:sp>
            <p:nvSpPr>
              <p:cNvPr id="13" name="Rectangle 12"/>
              <p:cNvSpPr/>
              <p:nvPr/>
            </p:nvSpPr>
            <p:spPr>
              <a:xfrm>
                <a:off x="6048153" y="1361581"/>
                <a:ext cx="2867244" cy="600164"/>
              </a:xfrm>
              <a:prstGeom prst="rect">
                <a:avLst/>
              </a:prstGeom>
            </p:spPr>
            <p:txBody>
              <a:bodyPr wrap="square" lIns="143299" rIns="0">
                <a:noAutofit/>
              </a:bodyPr>
              <a:lstStyle/>
              <a:p>
                <a:pPr defTabSz="913216">
                  <a:defRPr/>
                </a:pPr>
                <a:r>
                  <a:rPr lang="en-US" sz="3232" kern="0" dirty="0">
                    <a:gradFill>
                      <a:gsLst>
                        <a:gs pos="1250">
                          <a:schemeClr val="bg1"/>
                        </a:gs>
                        <a:gs pos="100000">
                          <a:schemeClr val="bg1"/>
                        </a:gs>
                      </a:gsLst>
                      <a:lin ang="5400000" scaled="0"/>
                    </a:gradFill>
                    <a:latin typeface="+mj-lt"/>
                  </a:rPr>
                  <a:t>Good at</a:t>
                </a:r>
              </a:p>
            </p:txBody>
          </p:sp>
        </p:grpSp>
        <p:grpSp>
          <p:nvGrpSpPr>
            <p:cNvPr id="21" name="Group 20"/>
            <p:cNvGrpSpPr/>
            <p:nvPr/>
          </p:nvGrpSpPr>
          <p:grpSpPr>
            <a:xfrm>
              <a:off x="6035198" y="3298517"/>
              <a:ext cx="4297846" cy="1783868"/>
              <a:chOff x="6035198" y="2900480"/>
              <a:chExt cx="4297846" cy="1783868"/>
            </a:xfrm>
          </p:grpSpPr>
          <p:sp>
            <p:nvSpPr>
              <p:cNvPr id="22" name="TextBox 21"/>
              <p:cNvSpPr txBox="1"/>
              <p:nvPr/>
            </p:nvSpPr>
            <p:spPr>
              <a:xfrm>
                <a:off x="6035198" y="3421224"/>
                <a:ext cx="3351223" cy="1263124"/>
              </a:xfrm>
              <a:prstGeom prst="rect">
                <a:avLst/>
              </a:prstGeom>
              <a:noFill/>
            </p:spPr>
            <p:txBody>
              <a:bodyPr wrap="none" lIns="182663" tIns="146132" rIns="182663" bIns="146132" rtlCol="0">
                <a:spAutoFit/>
              </a:bodyPr>
              <a:lstStyle/>
              <a:p>
                <a:pPr defTabSz="913216">
                  <a:lnSpc>
                    <a:spcPct val="90000"/>
                  </a:lnSpc>
                  <a:spcAft>
                    <a:spcPts val="490"/>
                  </a:spcAft>
                  <a:defRPr/>
                </a:pPr>
                <a:r>
                  <a:rPr lang="en-US" sz="1958" kern="0" dirty="0">
                    <a:gradFill>
                      <a:gsLst>
                        <a:gs pos="1250">
                          <a:schemeClr val="bg1"/>
                        </a:gs>
                        <a:gs pos="100000">
                          <a:schemeClr val="bg1"/>
                        </a:gs>
                      </a:gsLst>
                      <a:lin ang="5400000" scaled="0"/>
                    </a:gradFill>
                  </a:rPr>
                  <a:t>Vehicle license plate</a:t>
                </a:r>
              </a:p>
              <a:p>
                <a:pPr defTabSz="913216">
                  <a:lnSpc>
                    <a:spcPct val="90000"/>
                  </a:lnSpc>
                  <a:spcAft>
                    <a:spcPts val="490"/>
                  </a:spcAft>
                  <a:defRPr/>
                </a:pPr>
                <a:r>
                  <a:rPr lang="en-US" sz="1958" kern="0" dirty="0">
                    <a:gradFill>
                      <a:gsLst>
                        <a:gs pos="1250">
                          <a:schemeClr val="bg1"/>
                        </a:gs>
                        <a:gs pos="100000">
                          <a:schemeClr val="bg1"/>
                        </a:gs>
                      </a:gsLst>
                      <a:lin ang="5400000" scaled="0"/>
                    </a:gradFill>
                  </a:rPr>
                  <a:t>Hand-written text</a:t>
                </a:r>
              </a:p>
              <a:p>
                <a:pPr defTabSz="913216">
                  <a:lnSpc>
                    <a:spcPct val="90000"/>
                  </a:lnSpc>
                  <a:spcAft>
                    <a:spcPts val="490"/>
                  </a:spcAft>
                  <a:defRPr/>
                </a:pPr>
                <a:r>
                  <a:rPr lang="en-US" sz="1958" kern="0" dirty="0">
                    <a:gradFill>
                      <a:gsLst>
                        <a:gs pos="1250">
                          <a:schemeClr val="bg1"/>
                        </a:gs>
                        <a:gs pos="100000">
                          <a:schemeClr val="bg1"/>
                        </a:gs>
                      </a:gsLst>
                      <a:lin ang="5400000" scaled="0"/>
                    </a:gradFill>
                  </a:rPr>
                  <a:t>Characters with large sizes</a:t>
                </a:r>
              </a:p>
            </p:txBody>
          </p:sp>
          <p:sp>
            <p:nvSpPr>
              <p:cNvPr id="23" name="Rectangle 22"/>
              <p:cNvSpPr/>
              <p:nvPr/>
            </p:nvSpPr>
            <p:spPr>
              <a:xfrm>
                <a:off x="6057941" y="2900480"/>
                <a:ext cx="4275103" cy="600164"/>
              </a:xfrm>
              <a:prstGeom prst="rect">
                <a:avLst/>
              </a:prstGeom>
            </p:spPr>
            <p:txBody>
              <a:bodyPr wrap="square" lIns="143299">
                <a:spAutoFit/>
              </a:bodyPr>
              <a:lstStyle/>
              <a:p>
                <a:pPr defTabSz="913216">
                  <a:defRPr/>
                </a:pPr>
                <a:r>
                  <a:rPr lang="en-US" sz="3232" kern="0" dirty="0">
                    <a:gradFill>
                      <a:gsLst>
                        <a:gs pos="1250">
                          <a:schemeClr val="bg1"/>
                        </a:gs>
                        <a:gs pos="100000">
                          <a:schemeClr val="bg1"/>
                        </a:gs>
                      </a:gsLst>
                      <a:lin ang="5400000" scaled="0"/>
                    </a:gradFill>
                    <a:latin typeface="+mj-lt"/>
                  </a:rPr>
                  <a:t>Need to improve</a:t>
                </a:r>
              </a:p>
            </p:txBody>
          </p:sp>
        </p:grpSp>
      </p:grpSp>
      <p:grpSp>
        <p:nvGrpSpPr>
          <p:cNvPr id="4" name="3_lines"/>
          <p:cNvGrpSpPr/>
          <p:nvPr/>
        </p:nvGrpSpPr>
        <p:grpSpPr>
          <a:xfrm>
            <a:off x="6081251" y="1915692"/>
            <a:ext cx="6127309" cy="1902911"/>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431" y="292777"/>
            <a:ext cx="10701855" cy="898730"/>
          </a:xfrm>
        </p:spPr>
        <p:txBody>
          <a:bodyPr/>
          <a:lstStyle/>
          <a:p>
            <a:r>
              <a:rPr lang="en-US" sz="5680" dirty="0">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8998" y="1487940"/>
            <a:ext cx="5638740" cy="4895717"/>
          </a:xfrm>
          <a:prstGeom prst="rect">
            <a:avLst/>
          </a:prstGeom>
        </p:spPr>
      </p:pic>
      <p:grpSp>
        <p:nvGrpSpPr>
          <p:cNvPr id="33" name="Group 32"/>
          <p:cNvGrpSpPr/>
          <p:nvPr/>
        </p:nvGrpSpPr>
        <p:grpSpPr>
          <a:xfrm>
            <a:off x="137232" y="508412"/>
            <a:ext cx="941397" cy="511185"/>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defRPr/>
                  </a:pPr>
                  <a:endParaRPr lang="en-US" sz="2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2680147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 y="2845"/>
            <a:ext cx="12193518" cy="6855864"/>
          </a:xfrm>
          <a:prstGeom prst="rect">
            <a:avLst/>
          </a:prstGeom>
        </p:spPr>
      </p:pic>
      <p:sp>
        <p:nvSpPr>
          <p:cNvPr id="26" name="black overlay"/>
          <p:cNvSpPr/>
          <p:nvPr/>
        </p:nvSpPr>
        <p:spPr bwMode="auto">
          <a:xfrm>
            <a:off x="1" y="1380"/>
            <a:ext cx="12197972" cy="6895988"/>
          </a:xfrm>
          <a:prstGeom prst="rect">
            <a:avLst/>
          </a:prstGeom>
          <a:solidFill>
            <a:srgbClr val="181818">
              <a:alpha val="7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ur society and tech"/>
          <p:cNvSpPr>
            <a:spLocks noGrp="1"/>
          </p:cNvSpPr>
          <p:nvPr>
            <p:ph type="title"/>
          </p:nvPr>
        </p:nvSpPr>
        <p:spPr>
          <a:xfrm>
            <a:off x="268010" y="2979349"/>
            <a:ext cx="11652805" cy="899303"/>
          </a:xfrm>
        </p:spPr>
        <p:txBody>
          <a:bodyPr/>
          <a:lstStyle/>
          <a:p>
            <a:pPr algn="ctr"/>
            <a:r>
              <a:rPr lang="en-US" dirty="0">
                <a:gradFill>
                  <a:gsLst>
                    <a:gs pos="34513">
                      <a:schemeClr val="bg1"/>
                    </a:gs>
                    <a:gs pos="82000">
                      <a:schemeClr val="bg1"/>
                    </a:gs>
                  </a:gsLst>
                  <a:lin ang="5400000" scaled="0"/>
                </a:gradFill>
              </a:rPr>
              <a:t>Imagine what’s possible…</a:t>
            </a:r>
          </a:p>
        </p:txBody>
      </p:sp>
    </p:spTree>
    <p:extLst>
      <p:ext uri="{BB962C8B-B14F-4D97-AF65-F5344CB8AC3E}">
        <p14:creationId xmlns:p14="http://schemas.microsoft.com/office/powerpoint/2010/main" val="151828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219200"/>
            <a:ext cx="11311580" cy="2342962"/>
          </a:xfrm>
        </p:spPr>
        <p:txBody>
          <a:bodyPr/>
          <a:lstStyle/>
          <a:p>
            <a:r>
              <a:rPr lang="en-NZ" sz="6600" dirty="0"/>
              <a:t>Microsoft Cognitive Services: Give your Apps a Human Side</a:t>
            </a:r>
            <a:endParaRPr lang="en-US" sz="6600" dirty="0"/>
          </a:p>
        </p:txBody>
      </p:sp>
      <p:sp>
        <p:nvSpPr>
          <p:cNvPr id="7" name="Subtitle 2"/>
          <p:cNvSpPr txBox="1">
            <a:spLocks/>
          </p:cNvSpPr>
          <p:nvPr/>
        </p:nvSpPr>
        <p:spPr>
          <a:xfrm>
            <a:off x="227012" y="5181600"/>
            <a:ext cx="5448915" cy="16002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4399" b="1" i="0" u="none" strike="noStrike" kern="1200" cap="none" spc="0" normalizeH="0" baseline="0" noProof="0" dirty="0">
                <a:ln>
                  <a:noFill/>
                </a:ln>
                <a:solidFill>
                  <a:srgbClr val="00B0F0"/>
                </a:solidFill>
                <a:effectLst/>
                <a:uLnTx/>
                <a:uFillTx/>
                <a:latin typeface="Segoe UI Light"/>
                <a:ea typeface="+mn-ea"/>
                <a:cs typeface="+mn-cs"/>
              </a:rPr>
              <a:t>Vishesh Oberoi</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199" b="1" i="0" u="none" strike="noStrike" kern="1200" cap="none" spc="0" normalizeH="0" baseline="0" noProof="0" dirty="0">
                <a:ln>
                  <a:noFill/>
                </a:ln>
                <a:solidFill>
                  <a:srgbClr val="92D050"/>
                </a:solidFill>
                <a:effectLst/>
                <a:uLnTx/>
                <a:uFillTx/>
                <a:latin typeface="Segoe UI Light"/>
                <a:ea typeface="+mn-ea"/>
                <a:cs typeface="+mn-cs"/>
              </a:rPr>
              <a:t>@</a:t>
            </a:r>
            <a:r>
              <a:rPr kumimoji="0" lang="en-US" sz="2199" b="1" i="0" u="none" strike="noStrike" kern="1200" cap="none" spc="0" normalizeH="0" baseline="0" noProof="0" dirty="0" err="1">
                <a:ln>
                  <a:noFill/>
                </a:ln>
                <a:solidFill>
                  <a:srgbClr val="92D050"/>
                </a:solidFill>
                <a:effectLst/>
                <a:uLnTx/>
                <a:uFillTx/>
                <a:latin typeface="Segoe UI Light"/>
                <a:ea typeface="+mn-ea"/>
                <a:cs typeface="+mn-cs"/>
              </a:rPr>
              <a:t>ovishesh</a:t>
            </a:r>
            <a:endParaRPr kumimoji="0" lang="en-US" sz="2199" b="1" i="0" u="none" strike="noStrike" kern="1200" cap="none" spc="0" normalizeH="0" baseline="0" noProof="0" dirty="0">
              <a:ln>
                <a:noFill/>
              </a:ln>
              <a:solidFill>
                <a:srgbClr val="92D050"/>
              </a:solidFill>
              <a:effectLst/>
              <a:uLnTx/>
              <a:uFillTx/>
              <a:latin typeface="Segoe UI Light"/>
              <a:ea typeface="+mn-ea"/>
              <a:cs typeface="+mn-cs"/>
            </a:endParaRPr>
          </a:p>
        </p:txBody>
      </p:sp>
    </p:spTree>
    <p:extLst>
      <p:ext uri="{BB962C8B-B14F-4D97-AF65-F5344CB8AC3E}">
        <p14:creationId xmlns:p14="http://schemas.microsoft.com/office/powerpoint/2010/main" val="761101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Intelligence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17" name="Group 16"/>
          <p:cNvGrpSpPr/>
          <p:nvPr/>
        </p:nvGrpSpPr>
        <p:grpSpPr>
          <a:xfrm>
            <a:off x="3630369" y="685006"/>
            <a:ext cx="8729046" cy="5620563"/>
            <a:chOff x="3704130" y="697516"/>
            <a:chExt cx="8906401" cy="5734760"/>
          </a:xfrm>
        </p:grpSpPr>
        <p:sp>
          <p:nvSpPr>
            <p:cNvPr id="80" name="Rectangle 79"/>
            <p:cNvSpPr/>
            <p:nvPr/>
          </p:nvSpPr>
          <p:spPr bwMode="auto">
            <a:xfrm>
              <a:off x="3705368" y="2104032"/>
              <a:ext cx="8359253" cy="2957741"/>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764" dirty="0">
                <a:solidFill>
                  <a:srgbClr val="FFFFFF"/>
                </a:solidFill>
                <a:latin typeface="Segoe UI"/>
              </a:endParaRPr>
            </a:p>
          </p:txBody>
        </p:sp>
        <p:grpSp>
          <p:nvGrpSpPr>
            <p:cNvPr id="16" name="Group 15"/>
            <p:cNvGrpSpPr/>
            <p:nvPr/>
          </p:nvGrpSpPr>
          <p:grpSpPr>
            <a:xfrm>
              <a:off x="3704131" y="5019049"/>
              <a:ext cx="8359253" cy="1413227"/>
              <a:chOff x="3704131" y="5114332"/>
              <a:chExt cx="8359253" cy="1413227"/>
            </a:xfrm>
          </p:grpSpPr>
          <p:sp>
            <p:nvSpPr>
              <p:cNvPr id="81" name="Rectangle 80"/>
              <p:cNvSpPr/>
              <p:nvPr/>
            </p:nvSpPr>
            <p:spPr bwMode="auto">
              <a:xfrm>
                <a:off x="3704131" y="5114332"/>
                <a:ext cx="8359253" cy="1413227"/>
              </a:xfrm>
              <a:prstGeom prst="rect">
                <a:avLst/>
              </a:prstGeom>
              <a:solidFill>
                <a:srgbClr val="0B7DD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764" dirty="0">
                  <a:solidFill>
                    <a:srgbClr val="FFFFFF"/>
                  </a:solidFill>
                  <a:latin typeface="Segoe UI"/>
                </a:endParaRPr>
              </a:p>
            </p:txBody>
          </p:sp>
          <p:sp>
            <p:nvSpPr>
              <p:cNvPr id="26" name="Rectangle 25"/>
              <p:cNvSpPr/>
              <p:nvPr/>
            </p:nvSpPr>
            <p:spPr bwMode="auto">
              <a:xfrm>
                <a:off x="3848670" y="5303274"/>
                <a:ext cx="6256363" cy="4461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cap="all" dirty="0">
                    <a:solidFill>
                      <a:srgbClr val="002050">
                        <a:lumMod val="25000"/>
                        <a:lumOff val="75000"/>
                      </a:srgbClr>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38" name="Rectangle 37"/>
              <p:cNvSpPr/>
              <p:nvPr/>
            </p:nvSpPr>
            <p:spPr bwMode="auto">
              <a:xfrm>
                <a:off x="3869525" y="5600890"/>
                <a:ext cx="7428952" cy="686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dirty="0">
                    <a:solidFill>
                      <a:srgbClr val="FFFFFF"/>
                    </a:solidFill>
                    <a:latin typeface="Segoe UI Semilight"/>
                    <a:ea typeface="Segoe UI" pitchFamily="34" charset="0"/>
                    <a:cs typeface="Segoe UI" pitchFamily="34" charset="0"/>
                  </a:rPr>
                  <a:t>Compute   Storage   Networking   Security</a:t>
                </a:r>
              </a:p>
            </p:txBody>
          </p:sp>
        </p:grpSp>
        <p:sp>
          <p:nvSpPr>
            <p:cNvPr id="31" name="Rectangle 30"/>
            <p:cNvSpPr/>
            <p:nvPr/>
          </p:nvSpPr>
          <p:spPr bwMode="auto">
            <a:xfrm>
              <a:off x="3848670" y="2340870"/>
              <a:ext cx="6256360" cy="4064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cap="all" dirty="0">
                  <a:solidFill>
                    <a:srgbClr val="0B7DD8"/>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50" name="Rectangle 49"/>
            <p:cNvSpPr/>
            <p:nvPr/>
          </p:nvSpPr>
          <p:spPr bwMode="auto">
            <a:xfrm>
              <a:off x="3869526" y="2624231"/>
              <a:ext cx="3421684" cy="1881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Web + Mobile</a:t>
              </a:r>
              <a:br>
                <a:rPr lang="en-US" sz="1764" dirty="0">
                  <a:solidFill>
                    <a:srgbClr val="505050">
                      <a:lumMod val="75000"/>
                    </a:srgbClr>
                  </a:solidFill>
                  <a:latin typeface="Segoe UI Semilight"/>
                  <a:ea typeface="Segoe UI" pitchFamily="34" charset="0"/>
                  <a:cs typeface="Segoe UI" pitchFamily="34" charset="0"/>
                </a:rPr>
              </a:br>
              <a:r>
                <a:rPr lang="en-US" sz="1764" dirty="0">
                  <a:solidFill>
                    <a:srgbClr val="505050">
                      <a:lumMod val="75000"/>
                    </a:srgbClr>
                  </a:solidFill>
                  <a:latin typeface="Segoe UI Semilight"/>
                  <a:ea typeface="Segoe UI" pitchFamily="34" charset="0"/>
                  <a:cs typeface="Segoe UI" pitchFamily="34" charset="0"/>
                </a:rPr>
                <a:t>Internet of Things</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Microservices</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Data + Analytics</a:t>
              </a:r>
            </a:p>
          </p:txBody>
        </p:sp>
        <p:sp>
          <p:nvSpPr>
            <p:cNvPr id="46" name="Rectangle 45"/>
            <p:cNvSpPr/>
            <p:nvPr/>
          </p:nvSpPr>
          <p:spPr bwMode="auto">
            <a:xfrm>
              <a:off x="7438052" y="2624231"/>
              <a:ext cx="3421684" cy="1881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Identity Management</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Media Streaming</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High Performance Compute</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Cognitive Services</a:t>
              </a:r>
            </a:p>
          </p:txBody>
        </p:sp>
        <p:grpSp>
          <p:nvGrpSpPr>
            <p:cNvPr id="15" name="Group 14"/>
            <p:cNvGrpSpPr/>
            <p:nvPr/>
          </p:nvGrpSpPr>
          <p:grpSpPr>
            <a:xfrm>
              <a:off x="3704130" y="697516"/>
              <a:ext cx="8906401" cy="1413227"/>
              <a:chOff x="3704130" y="641445"/>
              <a:chExt cx="8906401" cy="1413227"/>
            </a:xfrm>
          </p:grpSpPr>
          <p:sp>
            <p:nvSpPr>
              <p:cNvPr id="79" name="Rectangle 78"/>
              <p:cNvSpPr/>
              <p:nvPr/>
            </p:nvSpPr>
            <p:spPr bwMode="auto">
              <a:xfrm>
                <a:off x="3704130" y="641445"/>
                <a:ext cx="8359253" cy="1413227"/>
              </a:xfrm>
              <a:prstGeom prst="rect">
                <a:avLst/>
              </a:prstGeom>
              <a:solidFill>
                <a:srgbClr val="0B7DD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764" dirty="0">
                  <a:solidFill>
                    <a:srgbClr val="FFFFFF"/>
                  </a:solidFill>
                  <a:latin typeface="Segoe UI"/>
                </a:endParaRPr>
              </a:p>
            </p:txBody>
          </p:sp>
          <p:sp>
            <p:nvSpPr>
              <p:cNvPr id="36" name="Rectangle 35"/>
              <p:cNvSpPr/>
              <p:nvPr/>
            </p:nvSpPr>
            <p:spPr bwMode="auto">
              <a:xfrm>
                <a:off x="3848670" y="852574"/>
                <a:ext cx="6256360" cy="4064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cap="all" dirty="0">
                    <a:solidFill>
                      <a:srgbClr val="002050">
                        <a:lumMod val="25000"/>
                        <a:lumOff val="75000"/>
                      </a:srgbClr>
                    </a:solidFill>
                    <a:latin typeface="Segoe UI Semibold" panose="020B0702040204020203" pitchFamily="34" charset="0"/>
                    <a:ea typeface="Segoe UI" pitchFamily="34" charset="0"/>
                    <a:cs typeface="Segoe UI Semibold" panose="020B0702040204020203" pitchFamily="34" charset="0"/>
                  </a:rPr>
                  <a:t>tools</a:t>
                </a:r>
              </a:p>
            </p:txBody>
          </p:sp>
          <p:sp>
            <p:nvSpPr>
              <p:cNvPr id="78" name="Rectangle 77"/>
              <p:cNvSpPr/>
              <p:nvPr/>
            </p:nvSpPr>
            <p:spPr bwMode="auto">
              <a:xfrm>
                <a:off x="3869525" y="1140139"/>
                <a:ext cx="8741006" cy="686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dirty="0">
                    <a:solidFill>
                      <a:srgbClr val="FFFFFF"/>
                    </a:solidFill>
                    <a:latin typeface="Segoe UI Semilight"/>
                    <a:ea typeface="Segoe UI" pitchFamily="34" charset="0"/>
                    <a:cs typeface="Segoe UI" pitchFamily="34" charset="0"/>
                  </a:rPr>
                  <a:t>Visual Studio + Visual Studio Code + Visual Studio Team Services + </a:t>
                </a:r>
                <a:r>
                  <a:rPr lang="en-US" sz="1568" dirty="0" err="1">
                    <a:solidFill>
                      <a:srgbClr val="FFFFFF"/>
                    </a:solidFill>
                    <a:latin typeface="Segoe UI Semilight"/>
                    <a:ea typeface="Segoe UI" pitchFamily="34" charset="0"/>
                    <a:cs typeface="Segoe UI" pitchFamily="34" charset="0"/>
                  </a:rPr>
                  <a:t>Xamarin</a:t>
                </a:r>
                <a:endParaRPr lang="en-US" sz="1568" dirty="0">
                  <a:solidFill>
                    <a:srgbClr val="FFFFFF"/>
                  </a:solidFill>
                  <a:latin typeface="Segoe UI Semilight"/>
                  <a:ea typeface="Segoe UI" pitchFamily="34" charset="0"/>
                  <a:cs typeface="Segoe UI" pitchFamily="34" charset="0"/>
                </a:endParaRPr>
              </a:p>
            </p:txBody>
          </p:sp>
        </p:grpSp>
      </p:grpSp>
      <p:sp>
        <p:nvSpPr>
          <p:cNvPr id="49" name="Title 1"/>
          <p:cNvSpPr txBox="1">
            <a:spLocks/>
          </p:cNvSpPr>
          <p:nvPr/>
        </p:nvSpPr>
        <p:spPr>
          <a:xfrm>
            <a:off x="120573" y="2573354"/>
            <a:ext cx="3118267" cy="778644"/>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r" defTabSz="913319">
              <a:defRPr/>
            </a:pPr>
            <a:r>
              <a:rPr lang="en-US" sz="5293" spc="-100" dirty="0">
                <a:gradFill>
                  <a:gsLst>
                    <a:gs pos="1250">
                      <a:srgbClr val="FFFFFF"/>
                    </a:gs>
                    <a:gs pos="100000">
                      <a:srgbClr val="FFFFFF"/>
                    </a:gs>
                  </a:gsLst>
                  <a:lin ang="5400000" scaled="0"/>
                </a:gradFill>
                <a:latin typeface="Segoe UI Light"/>
              </a:rPr>
              <a:t>Microsoft</a:t>
            </a:r>
            <a:br>
              <a:rPr lang="en-US" sz="5293" spc="-100" dirty="0">
                <a:gradFill>
                  <a:gsLst>
                    <a:gs pos="1250">
                      <a:srgbClr val="FFFFFF"/>
                    </a:gs>
                    <a:gs pos="100000">
                      <a:srgbClr val="FFFFFF"/>
                    </a:gs>
                  </a:gsLst>
                  <a:lin ang="5400000" scaled="0"/>
                </a:gradFill>
                <a:latin typeface="Segoe UI Light"/>
              </a:rPr>
            </a:br>
            <a:r>
              <a:rPr lang="en-US" sz="5293" spc="-100" dirty="0">
                <a:gradFill>
                  <a:gsLst>
                    <a:gs pos="1250">
                      <a:srgbClr val="FFFFFF"/>
                    </a:gs>
                    <a:gs pos="100000">
                      <a:srgbClr val="FFFFFF"/>
                    </a:gs>
                  </a:gsLst>
                  <a:lin ang="5400000" scaled="0"/>
                </a:gradFill>
                <a:latin typeface="Segoe UI Light"/>
              </a:rPr>
              <a:t>Azure</a:t>
            </a:r>
          </a:p>
        </p:txBody>
      </p:sp>
      <p:sp>
        <p:nvSpPr>
          <p:cNvPr id="2" name="Rectangle 1"/>
          <p:cNvSpPr/>
          <p:nvPr/>
        </p:nvSpPr>
        <p:spPr bwMode="auto">
          <a:xfrm>
            <a:off x="10895570" y="685006"/>
            <a:ext cx="948032" cy="5620563"/>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8" tIns="143391" rIns="179238" bIns="143391" numCol="1" spcCol="0" rtlCol="0" fromWordArt="0" anchor="ctr"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r>
              <a:rPr lang="en-US" sz="196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Hybrid capabilities</a:t>
            </a:r>
          </a:p>
        </p:txBody>
      </p:sp>
    </p:spTree>
    <p:extLst>
      <p:ext uri="{BB962C8B-B14F-4D97-AF65-F5344CB8AC3E}">
        <p14:creationId xmlns:p14="http://schemas.microsoft.com/office/powerpoint/2010/main" val="215550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normAutofit/>
          </a:bodyPr>
          <a:lstStyle/>
          <a:p>
            <a:r>
              <a:rPr lang="en-US" dirty="0">
                <a:solidFill>
                  <a:schemeClr val="bg1"/>
                </a:solidFill>
              </a:rPr>
              <a:t>Stay ahead of the curve with Cortana Intelligence Suite</a:t>
            </a:r>
          </a:p>
        </p:txBody>
      </p:sp>
      <p:grpSp>
        <p:nvGrpSpPr>
          <p:cNvPr id="104" name="Group 103"/>
          <p:cNvGrpSpPr/>
          <p:nvPr/>
        </p:nvGrpSpPr>
        <p:grpSpPr>
          <a:xfrm>
            <a:off x="7799267" y="2677230"/>
            <a:ext cx="312613" cy="182489"/>
            <a:chOff x="-4411663" y="4275138"/>
            <a:chExt cx="312738" cy="182563"/>
          </a:xfrm>
          <a:solidFill>
            <a:schemeClr val="bg2">
              <a:lumMod val="25000"/>
              <a:lumOff val="75000"/>
            </a:schemeClr>
          </a:solidFill>
        </p:grpSpPr>
        <p:sp>
          <p:nvSpPr>
            <p:cNvPr id="10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0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sp>
        <p:nvSpPr>
          <p:cNvPr id="109" name="TextBox 108"/>
          <p:cNvSpPr txBox="1"/>
          <p:nvPr/>
        </p:nvSpPr>
        <p:spPr>
          <a:xfrm>
            <a:off x="1989974" y="1453314"/>
            <a:ext cx="1089620" cy="682947"/>
          </a:xfrm>
          <a:prstGeom prst="rect">
            <a:avLst/>
          </a:prstGeom>
          <a:noFill/>
        </p:spPr>
        <p:txBody>
          <a:bodyPr wrap="square" lIns="0" tIns="146224" rIns="182780" bIns="146224" rtlCol="0">
            <a:noAutofit/>
          </a:bodyPr>
          <a:lstStyle/>
          <a:p>
            <a:pPr defTabSz="932104">
              <a:lnSpc>
                <a:spcPct val="90000"/>
              </a:lnSpc>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Business apps</a:t>
            </a:r>
          </a:p>
        </p:txBody>
      </p:sp>
      <p:sp>
        <p:nvSpPr>
          <p:cNvPr id="110" name="TextBox 109"/>
          <p:cNvSpPr txBox="1"/>
          <p:nvPr/>
        </p:nvSpPr>
        <p:spPr>
          <a:xfrm>
            <a:off x="1942860" y="2764168"/>
            <a:ext cx="1089620" cy="682947"/>
          </a:xfrm>
          <a:prstGeom prst="rect">
            <a:avLst/>
          </a:prstGeom>
          <a:noFill/>
        </p:spPr>
        <p:txBody>
          <a:bodyPr wrap="square" lIns="0" tIns="146224" rIns="182780" bIns="146224" rtlCol="0">
            <a:noAutofit/>
          </a:bodyPr>
          <a:lstStyle/>
          <a:p>
            <a:pPr defTabSz="93210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Custom apps</a:t>
            </a:r>
          </a:p>
        </p:txBody>
      </p:sp>
      <p:sp>
        <p:nvSpPr>
          <p:cNvPr id="111" name="TextBox 110"/>
          <p:cNvSpPr txBox="1"/>
          <p:nvPr/>
        </p:nvSpPr>
        <p:spPr>
          <a:xfrm>
            <a:off x="1989973" y="3938129"/>
            <a:ext cx="1363164" cy="876768"/>
          </a:xfrm>
          <a:prstGeom prst="rect">
            <a:avLst/>
          </a:prstGeom>
          <a:noFill/>
        </p:spPr>
        <p:txBody>
          <a:bodyPr wrap="square" lIns="0" tIns="146224" rIns="182780" bIns="146224" rtlCol="0">
            <a:noAutofit/>
          </a:bodyPr>
          <a:lstStyle/>
          <a:p>
            <a:pPr defTabSz="93210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Sensors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and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devices</a:t>
            </a:r>
          </a:p>
        </p:txBody>
      </p:sp>
      <p:sp>
        <p:nvSpPr>
          <p:cNvPr id="112" name="TextBox 111"/>
          <p:cNvSpPr txBox="1"/>
          <p:nvPr/>
        </p:nvSpPr>
        <p:spPr>
          <a:xfrm>
            <a:off x="9873574" y="1550225"/>
            <a:ext cx="1089619" cy="489125"/>
          </a:xfrm>
          <a:prstGeom prst="rect">
            <a:avLst/>
          </a:prstGeom>
          <a:noFill/>
        </p:spPr>
        <p:txBody>
          <a:bodyPr wrap="square" lIns="182780" tIns="146224" rIns="182780" bIns="146224" rtlCol="0">
            <a:spAutoFit/>
          </a:bodyPr>
          <a:lstStyle/>
          <a:p>
            <a:pPr defTabSz="93210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113" name="TextBox 112"/>
          <p:cNvSpPr txBox="1"/>
          <p:nvPr/>
        </p:nvSpPr>
        <p:spPr>
          <a:xfrm>
            <a:off x="10149079" y="4182693"/>
            <a:ext cx="1603664" cy="387697"/>
          </a:xfrm>
          <a:prstGeom prst="rect">
            <a:avLst/>
          </a:prstGeom>
          <a:noFill/>
        </p:spPr>
        <p:txBody>
          <a:bodyPr wrap="square" lIns="0" tIns="0" rIns="0" bIns="0" rtlCol="0">
            <a:spAutoFit/>
          </a:bodyPr>
          <a:lstStyle/>
          <a:p>
            <a:pPr defTabSz="93210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Automated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systems</a:t>
            </a:r>
          </a:p>
        </p:txBody>
      </p:sp>
      <p:sp>
        <p:nvSpPr>
          <p:cNvPr id="116" name="Rectangle 115"/>
          <p:cNvSpPr/>
          <p:nvPr/>
        </p:nvSpPr>
        <p:spPr>
          <a:xfrm>
            <a:off x="1989973" y="5473693"/>
            <a:ext cx="933221" cy="321014"/>
          </a:xfrm>
          <a:prstGeom prst="rect">
            <a:avLst/>
          </a:prstGeom>
        </p:spPr>
        <p:txBody>
          <a:bodyPr wrap="none" lIns="0" tIns="0" rIns="0" bIns="0" anchor="ctr">
            <a:noAutofit/>
          </a:bodyPr>
          <a:lstStyle/>
          <a:p>
            <a:pPr defTabSz="896117">
              <a:lnSpc>
                <a:spcPct val="90000"/>
              </a:lnSpc>
            </a:pPr>
            <a:r>
              <a:rPr lang="en-US" sz="2399" kern="0" dirty="0">
                <a:solidFill>
                  <a:schemeClr val="bg2"/>
                </a:solidFill>
                <a:latin typeface="+mj-lt"/>
              </a:rPr>
              <a:t>Data</a:t>
            </a:r>
          </a:p>
        </p:txBody>
      </p:sp>
      <p:sp>
        <p:nvSpPr>
          <p:cNvPr id="119" name="Rectangle 118"/>
          <p:cNvSpPr/>
          <p:nvPr/>
        </p:nvSpPr>
        <p:spPr>
          <a:xfrm>
            <a:off x="5337582" y="5449581"/>
            <a:ext cx="1455149" cy="369236"/>
          </a:xfrm>
          <a:prstGeom prst="rect">
            <a:avLst/>
          </a:prstGeom>
        </p:spPr>
        <p:txBody>
          <a:bodyPr wrap="none" lIns="0" tIns="0" rIns="0" bIns="0" anchor="ctr">
            <a:spAutoFit/>
          </a:bodyPr>
          <a:lstStyle/>
          <a:p>
            <a:pPr algn="ctr" defTabSz="724656">
              <a:spcBef>
                <a:spcPct val="0"/>
              </a:spcBef>
              <a:spcAft>
                <a:spcPct val="35000"/>
              </a:spcAft>
            </a:pPr>
            <a:r>
              <a:rPr lang="en-US" sz="2399" kern="0" dirty="0">
                <a:solidFill>
                  <a:schemeClr val="bg2"/>
                </a:solidFill>
                <a:latin typeface="+mj-lt"/>
              </a:rPr>
              <a:t>Intelligence</a:t>
            </a:r>
            <a:endParaRPr lang="en-US" sz="1799" b="1" kern="0" spc="-30" dirty="0">
              <a:solidFill>
                <a:schemeClr val="bg2"/>
              </a:soli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9392437" y="1545475"/>
            <a:ext cx="488127" cy="498625"/>
            <a:chOff x="6112510" y="6954657"/>
            <a:chExt cx="1181100" cy="1206500"/>
          </a:xfrm>
          <a:solidFill>
            <a:schemeClr val="accent1"/>
          </a:solidFill>
        </p:grpSpPr>
        <p:sp>
          <p:nvSpPr>
            <p:cNvPr id="12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2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3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4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grpSp>
        <p:nvGrpSpPr>
          <p:cNvPr id="141" name="Group 140"/>
          <p:cNvGrpSpPr/>
          <p:nvPr/>
        </p:nvGrpSpPr>
        <p:grpSpPr>
          <a:xfrm>
            <a:off x="9423984" y="4050216"/>
            <a:ext cx="522078" cy="652597"/>
            <a:chOff x="2954338" y="6831013"/>
            <a:chExt cx="1041400" cy="1301750"/>
          </a:xfrm>
          <a:solidFill>
            <a:schemeClr val="accent1"/>
          </a:solidFill>
        </p:grpSpPr>
        <p:sp>
          <p:nvSpPr>
            <p:cNvPr id="14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4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sp>
        <p:nvSpPr>
          <p:cNvPr id="144" name="Freeform 539"/>
          <p:cNvSpPr>
            <a:spLocks noChangeAspect="1"/>
          </p:cNvSpPr>
          <p:nvPr/>
        </p:nvSpPr>
        <p:spPr bwMode="auto">
          <a:xfrm>
            <a:off x="4095915" y="1984475"/>
            <a:ext cx="3938971" cy="2165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noFill/>
          </a:ln>
          <a:extLst/>
        </p:spPr>
        <p:txBody>
          <a:bodyPr vert="horz" wrap="square" lIns="91390" tIns="45694" rIns="91390" bIns="45694" numCol="1" anchor="t" anchorCtr="0" compatLnSpc="1">
            <a:prstTxWarp prst="textNoShape">
              <a:avLst/>
            </a:prstTxWarp>
          </a:bodyPr>
          <a:lstStyle/>
          <a:p>
            <a:pPr defTabSz="932104"/>
            <a:endParaRPr lang="en-US" sz="1050" kern="0" dirty="0">
              <a:solidFill>
                <a:srgbClr val="333333"/>
              </a:solidFill>
            </a:endParaRPr>
          </a:p>
        </p:txBody>
      </p:sp>
      <p:sp>
        <p:nvSpPr>
          <p:cNvPr id="145" name="TextBox 144"/>
          <p:cNvSpPr txBox="1"/>
          <p:nvPr/>
        </p:nvSpPr>
        <p:spPr>
          <a:xfrm>
            <a:off x="4696326" y="4157343"/>
            <a:ext cx="2776284" cy="572234"/>
          </a:xfrm>
          <a:prstGeom prst="rect">
            <a:avLst/>
          </a:prstGeom>
          <a:noFill/>
        </p:spPr>
        <p:txBody>
          <a:bodyPr wrap="square" lIns="182806" tIns="146246" rIns="182806" bIns="146246" rtlCol="0">
            <a:spAutoFit/>
          </a:bodyPr>
          <a:lstStyle/>
          <a:p>
            <a:pPr algn="ctr" defTabSz="896117">
              <a:lnSpc>
                <a:spcPct val="90000"/>
              </a:lnSpc>
            </a:pPr>
            <a:r>
              <a:rPr lang="en-US" sz="1999" kern="0" dirty="0">
                <a:solidFill>
                  <a:schemeClr val="bg2"/>
                </a:solidFill>
                <a:latin typeface="+mj-lt"/>
              </a:rPr>
              <a:t>Cortana Intelligence</a:t>
            </a:r>
          </a:p>
        </p:txBody>
      </p:sp>
      <p:grpSp>
        <p:nvGrpSpPr>
          <p:cNvPr id="149" name="Group 148"/>
          <p:cNvGrpSpPr/>
          <p:nvPr/>
        </p:nvGrpSpPr>
        <p:grpSpPr>
          <a:xfrm>
            <a:off x="3267147" y="5543487"/>
            <a:ext cx="1356146" cy="181425"/>
            <a:chOff x="3299791" y="5593822"/>
            <a:chExt cx="1356692" cy="181498"/>
          </a:xfrm>
          <a:solidFill>
            <a:schemeClr val="tx1">
              <a:lumMod val="85000"/>
            </a:schemeClr>
          </a:solidFill>
        </p:grpSpPr>
        <p:cxnSp>
          <p:nvCxnSpPr>
            <p:cNvPr id="150" name="Straight Connector 149"/>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rot="13500000">
              <a:off x="4445751" y="5595178"/>
              <a:ext cx="181498" cy="178786"/>
              <a:chOff x="402446" y="5872915"/>
              <a:chExt cx="292608" cy="288235"/>
            </a:xfrm>
            <a:grpFill/>
          </p:grpSpPr>
          <p:cxnSp>
            <p:nvCxnSpPr>
              <p:cNvPr id="152" name="Straight Connector 151"/>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7682825" y="5543487"/>
            <a:ext cx="1356146" cy="181425"/>
            <a:chOff x="3299791" y="5593822"/>
            <a:chExt cx="1356692" cy="181498"/>
          </a:xfrm>
          <a:solidFill>
            <a:schemeClr val="tx1">
              <a:lumMod val="85000"/>
            </a:schemeClr>
          </a:solidFill>
        </p:grpSpPr>
        <p:cxnSp>
          <p:nvCxnSpPr>
            <p:cNvPr id="155" name="Straight Connector 154"/>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rot="13500000">
              <a:off x="4445751" y="5595178"/>
              <a:ext cx="181498" cy="178786"/>
              <a:chOff x="402446" y="5872915"/>
              <a:chExt cx="292608" cy="288235"/>
            </a:xfrm>
            <a:grpFill/>
          </p:grpSpPr>
          <p:cxnSp>
            <p:nvCxnSpPr>
              <p:cNvPr id="157" name="Straight Connector 156"/>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9" name="Rectangle 158"/>
          <p:cNvSpPr/>
          <p:nvPr/>
        </p:nvSpPr>
        <p:spPr>
          <a:xfrm>
            <a:off x="9823494" y="5470308"/>
            <a:ext cx="1500003" cy="327781"/>
          </a:xfrm>
          <a:prstGeom prst="rect">
            <a:avLst/>
          </a:prstGeom>
        </p:spPr>
        <p:txBody>
          <a:bodyPr wrap="none" lIns="0" tIns="0" rIns="0" bIns="0" anchor="ctr">
            <a:noAutofit/>
          </a:bodyPr>
          <a:lstStyle/>
          <a:p>
            <a:pPr defTabSz="896117">
              <a:lnSpc>
                <a:spcPct val="90000"/>
              </a:lnSpc>
            </a:pPr>
            <a:r>
              <a:rPr lang="en-US" sz="2399" kern="0" dirty="0">
                <a:solidFill>
                  <a:schemeClr val="bg2"/>
                </a:solidFill>
                <a:latin typeface="+mj-lt"/>
              </a:rPr>
              <a:t>Action</a:t>
            </a:r>
          </a:p>
        </p:txBody>
      </p:sp>
      <p:sp>
        <p:nvSpPr>
          <p:cNvPr id="160" name="Freeform 539"/>
          <p:cNvSpPr>
            <a:spLocks noChangeAspect="1"/>
          </p:cNvSpPr>
          <p:nvPr/>
        </p:nvSpPr>
        <p:spPr bwMode="auto">
          <a:xfrm>
            <a:off x="3960368" y="1775316"/>
            <a:ext cx="801648" cy="44073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390" tIns="45694" rIns="91390" bIns="45694" numCol="1" anchor="t" anchorCtr="0" compatLnSpc="1">
            <a:prstTxWarp prst="textNoShape">
              <a:avLst/>
            </a:prstTxWarp>
          </a:bodyPr>
          <a:lstStyle/>
          <a:p>
            <a:pPr defTabSz="932104"/>
            <a:endParaRPr lang="en-US" sz="1050" kern="0" dirty="0">
              <a:solidFill>
                <a:srgbClr val="333333"/>
              </a:solidFill>
            </a:endParaRPr>
          </a:p>
        </p:txBody>
      </p:sp>
      <p:sp>
        <p:nvSpPr>
          <p:cNvPr id="161" name="Freeform 539"/>
          <p:cNvSpPr>
            <a:spLocks noChangeAspect="1"/>
          </p:cNvSpPr>
          <p:nvPr/>
        </p:nvSpPr>
        <p:spPr bwMode="auto">
          <a:xfrm>
            <a:off x="3612490" y="3947450"/>
            <a:ext cx="452773" cy="24892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390" tIns="45694" rIns="91390" bIns="45694" numCol="1" anchor="t" anchorCtr="0" compatLnSpc="1">
            <a:prstTxWarp prst="textNoShape">
              <a:avLst/>
            </a:prstTxWarp>
          </a:bodyPr>
          <a:lstStyle/>
          <a:p>
            <a:pPr defTabSz="932104"/>
            <a:endParaRPr lang="en-US" sz="1050" kern="0" dirty="0">
              <a:solidFill>
                <a:srgbClr val="333333"/>
              </a:solidFill>
            </a:endParaRPr>
          </a:p>
        </p:txBody>
      </p:sp>
      <p:sp>
        <p:nvSpPr>
          <p:cNvPr id="162" name="Freeform 539"/>
          <p:cNvSpPr>
            <a:spLocks noChangeAspect="1"/>
          </p:cNvSpPr>
          <p:nvPr/>
        </p:nvSpPr>
        <p:spPr bwMode="auto">
          <a:xfrm>
            <a:off x="6995774" y="1791973"/>
            <a:ext cx="535624" cy="29448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390" tIns="45694" rIns="91390" bIns="45694" numCol="1" anchor="t" anchorCtr="0" compatLnSpc="1">
            <a:prstTxWarp prst="textNoShape">
              <a:avLst/>
            </a:prstTxWarp>
          </a:bodyPr>
          <a:lstStyle/>
          <a:p>
            <a:pPr defTabSz="932104"/>
            <a:endParaRPr lang="en-US" sz="1050" kern="0" dirty="0">
              <a:solidFill>
                <a:srgbClr val="333333"/>
              </a:solidFill>
            </a:endParaRPr>
          </a:p>
        </p:txBody>
      </p:sp>
      <p:sp>
        <p:nvSpPr>
          <p:cNvPr id="163" name="TextBox 162"/>
          <p:cNvSpPr txBox="1"/>
          <p:nvPr/>
        </p:nvSpPr>
        <p:spPr>
          <a:xfrm>
            <a:off x="9873574" y="2839796"/>
            <a:ext cx="1089619" cy="489125"/>
          </a:xfrm>
          <a:prstGeom prst="rect">
            <a:avLst/>
          </a:prstGeom>
          <a:noFill/>
        </p:spPr>
        <p:txBody>
          <a:bodyPr wrap="square" lIns="182780" tIns="146224" rIns="182780" bIns="146224" rtlCol="0">
            <a:spAutoFit/>
          </a:bodyPr>
          <a:lstStyle/>
          <a:p>
            <a:pPr defTabSz="93210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164" name="Group 163"/>
          <p:cNvGrpSpPr/>
          <p:nvPr/>
        </p:nvGrpSpPr>
        <p:grpSpPr>
          <a:xfrm>
            <a:off x="4507925" y="2221563"/>
            <a:ext cx="3111769" cy="1725469"/>
            <a:chOff x="4508874" y="2221077"/>
            <a:chExt cx="3113022" cy="1726163"/>
          </a:xfrm>
        </p:grpSpPr>
        <p:sp>
          <p:nvSpPr>
            <p:cNvPr id="165"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78"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83"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94"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95"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96"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98"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1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nvGrpSpPr>
            <p:cNvPr id="200" name="Group 199"/>
            <p:cNvGrpSpPr/>
            <p:nvPr/>
          </p:nvGrpSpPr>
          <p:grpSpPr>
            <a:xfrm>
              <a:off x="5413104" y="2621197"/>
              <a:ext cx="1326042" cy="1326043"/>
              <a:chOff x="5413104" y="2598477"/>
              <a:chExt cx="1326042" cy="1326043"/>
            </a:xfrm>
          </p:grpSpPr>
          <p:sp>
            <p:nvSpPr>
              <p:cNvPr id="2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08" name="Oval 207"/>
              <p:cNvSpPr/>
              <p:nvPr/>
            </p:nvSpPr>
            <p:spPr bwMode="auto">
              <a:xfrm>
                <a:off x="5413104" y="2598477"/>
                <a:ext cx="1326042" cy="1326043"/>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9" name="Group 208"/>
          <p:cNvGrpSpPr/>
          <p:nvPr/>
        </p:nvGrpSpPr>
        <p:grpSpPr>
          <a:xfrm>
            <a:off x="9320630" y="2820212"/>
            <a:ext cx="598335" cy="462819"/>
            <a:chOff x="5007615" y="2323753"/>
            <a:chExt cx="649029" cy="502032"/>
          </a:xfrm>
          <a:solidFill>
            <a:schemeClr val="accent1"/>
          </a:solidFill>
        </p:grpSpPr>
        <p:sp>
          <p:nvSpPr>
            <p:cNvPr id="210"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03" tIns="45701" rIns="91403" bIns="45701" numCol="1" anchor="t" anchorCtr="0" compatLnSpc="1">
              <a:prstTxWarp prst="textNoShape">
                <a:avLst/>
              </a:prstTxWarp>
              <a:noAutofit/>
            </a:bodyPr>
            <a:lstStyle/>
            <a:p>
              <a:pPr defTabSz="896117"/>
              <a:endParaRPr lang="en-US" sz="1799" kern="0" dirty="0">
                <a:solidFill>
                  <a:sysClr val="windowText" lastClr="000000"/>
                </a:solidFill>
              </a:endParaRPr>
            </a:p>
          </p:txBody>
        </p:sp>
        <p:sp>
          <p:nvSpPr>
            <p:cNvPr id="211"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noAutofit/>
            </a:bodyPr>
            <a:lstStyle/>
            <a:p>
              <a:pPr defTabSz="896117"/>
              <a:endParaRPr lang="en-US" sz="1799" kern="0" dirty="0">
                <a:solidFill>
                  <a:sysClr val="windowText" lastClr="000000"/>
                </a:solidFill>
              </a:endParaRPr>
            </a:p>
          </p:txBody>
        </p:sp>
      </p:grpSp>
      <p:grpSp>
        <p:nvGrpSpPr>
          <p:cNvPr id="212" name="Group 211"/>
          <p:cNvGrpSpPr/>
          <p:nvPr/>
        </p:nvGrpSpPr>
        <p:grpSpPr>
          <a:xfrm>
            <a:off x="2840477" y="1740661"/>
            <a:ext cx="750585" cy="2730990"/>
            <a:chOff x="-4887913" y="2606675"/>
            <a:chExt cx="750888" cy="2732088"/>
          </a:xfrm>
          <a:solidFill>
            <a:schemeClr val="accent1"/>
          </a:solidFill>
        </p:grpSpPr>
        <p:sp>
          <p:nvSpPr>
            <p:cNvPr id="213"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14"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15"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grpSp>
        <p:nvGrpSpPr>
          <p:cNvPr id="216" name="Group 215"/>
          <p:cNvGrpSpPr/>
          <p:nvPr/>
        </p:nvGrpSpPr>
        <p:grpSpPr>
          <a:xfrm>
            <a:off x="3562926" y="3472041"/>
            <a:ext cx="312613" cy="182489"/>
            <a:chOff x="-4411663" y="4275138"/>
            <a:chExt cx="312738" cy="182563"/>
          </a:xfrm>
          <a:solidFill>
            <a:schemeClr val="accent1"/>
          </a:solidFill>
        </p:grpSpPr>
        <p:sp>
          <p:nvSpPr>
            <p:cNvPr id="217"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1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grpSp>
        <p:nvGrpSpPr>
          <p:cNvPr id="219" name="Group 218"/>
          <p:cNvGrpSpPr/>
          <p:nvPr/>
        </p:nvGrpSpPr>
        <p:grpSpPr>
          <a:xfrm>
            <a:off x="4097062" y="2637625"/>
            <a:ext cx="312613" cy="184076"/>
            <a:chOff x="-2597151" y="4195763"/>
            <a:chExt cx="312738" cy="184150"/>
          </a:xfrm>
          <a:solidFill>
            <a:schemeClr val="bg2">
              <a:lumMod val="25000"/>
              <a:lumOff val="75000"/>
            </a:schemeClr>
          </a:solidFill>
        </p:grpSpPr>
        <p:sp>
          <p:nvSpPr>
            <p:cNvPr id="220"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21"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22"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grpSp>
        <p:nvGrpSpPr>
          <p:cNvPr id="223" name="Group 222"/>
          <p:cNvGrpSpPr/>
          <p:nvPr/>
        </p:nvGrpSpPr>
        <p:grpSpPr>
          <a:xfrm>
            <a:off x="8335267" y="1740661"/>
            <a:ext cx="789983" cy="2730990"/>
            <a:chOff x="8337755" y="1739981"/>
            <a:chExt cx="790301" cy="2732088"/>
          </a:xfrm>
          <a:solidFill>
            <a:schemeClr val="accent1"/>
          </a:solidFill>
        </p:grpSpPr>
        <p:sp>
          <p:nvSpPr>
            <p:cNvPr id="224"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25"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26"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grpSp>
        <p:nvGrpSpPr>
          <p:cNvPr id="227" name="Group 226"/>
          <p:cNvGrpSpPr/>
          <p:nvPr/>
        </p:nvGrpSpPr>
        <p:grpSpPr>
          <a:xfrm>
            <a:off x="8222130" y="3424486"/>
            <a:ext cx="312613" cy="184076"/>
            <a:chOff x="-2597151" y="4195763"/>
            <a:chExt cx="312738" cy="184150"/>
          </a:xfrm>
          <a:solidFill>
            <a:schemeClr val="accent1"/>
          </a:solidFill>
        </p:grpSpPr>
        <p:sp>
          <p:nvSpPr>
            <p:cNvPr id="228"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29"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230"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pic>
        <p:nvPicPr>
          <p:cNvPr id="231" name="Picture 2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415" y="2750380"/>
            <a:ext cx="760722" cy="890095"/>
          </a:xfrm>
          <a:prstGeom prst="rect">
            <a:avLst/>
          </a:prstGeom>
        </p:spPr>
      </p:pic>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5499" y="3964279"/>
            <a:ext cx="844797" cy="988470"/>
          </a:xfrm>
          <a:prstGeom prst="rect">
            <a:avLst/>
          </a:prstGeom>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2313" y="1429605"/>
            <a:ext cx="672137" cy="786446"/>
          </a:xfrm>
          <a:prstGeom prst="rect">
            <a:avLst/>
          </a:prstGeom>
        </p:spPr>
      </p:pic>
    </p:spTree>
    <p:extLst>
      <p:ext uri="{BB962C8B-B14F-4D97-AF65-F5344CB8AC3E}">
        <p14:creationId xmlns:p14="http://schemas.microsoft.com/office/powerpoint/2010/main" val="423085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0317" y="1867"/>
            <a:ext cx="7437645" cy="6854270"/>
          </a:xfrm>
          <a:prstGeom prst="rect">
            <a:avLst/>
          </a:prstGeom>
        </p:spPr>
      </p:pic>
      <p:sp>
        <p:nvSpPr>
          <p:cNvPr id="11" name="Rectangle 10"/>
          <p:cNvSpPr/>
          <p:nvPr/>
        </p:nvSpPr>
        <p:spPr bwMode="auto">
          <a:xfrm>
            <a:off x="4750317" y="1867"/>
            <a:ext cx="7437645" cy="6854754"/>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0317" y="1867"/>
            <a:ext cx="7437645" cy="6854754"/>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77361" y="2122962"/>
            <a:ext cx="4412048" cy="3261582"/>
          </a:xfrm>
          <a:prstGeom prst="rect">
            <a:avLst/>
          </a:prstGeom>
        </p:spPr>
        <p:txBody>
          <a:bodyPr wrap="square">
            <a:spAutoFit/>
          </a:bodyPr>
          <a:lstStyle/>
          <a:p>
            <a:pPr defTabSz="913951">
              <a:spcAft>
                <a:spcPts val="1175"/>
              </a:spcAft>
            </a:pPr>
            <a:r>
              <a:rPr lang="en-US" altLang="en-US" sz="4399" kern="0" dirty="0">
                <a:solidFill>
                  <a:srgbClr val="505050"/>
                </a:solidFill>
                <a:latin typeface="Segoe UI Light"/>
              </a:rPr>
              <a:t> </a:t>
            </a:r>
            <a:br>
              <a:rPr lang="en-US" altLang="en-US" sz="4399" kern="0" dirty="0">
                <a:solidFill>
                  <a:srgbClr val="505050"/>
                </a:solidFill>
                <a:latin typeface="Segoe UI Light"/>
              </a:rPr>
            </a:br>
            <a:r>
              <a:rPr lang="en-US" altLang="en-US" sz="4399" kern="0" dirty="0">
                <a:solidFill>
                  <a:srgbClr val="505050"/>
                </a:solidFill>
                <a:latin typeface="Segoe UI Light"/>
              </a:rPr>
              <a:t>Cognitive </a:t>
            </a:r>
            <a:br>
              <a:rPr lang="en-US" altLang="en-US" sz="4399" kern="0" dirty="0">
                <a:solidFill>
                  <a:srgbClr val="505050"/>
                </a:solidFill>
                <a:latin typeface="Segoe UI Light"/>
              </a:rPr>
            </a:br>
            <a:r>
              <a:rPr lang="en-US" altLang="en-US" sz="4399" kern="0" dirty="0">
                <a:solidFill>
                  <a:srgbClr val="505050"/>
                </a:solidFill>
                <a:latin typeface="Segoe UI Light"/>
              </a:rPr>
              <a:t>Services</a:t>
            </a:r>
          </a:p>
          <a:p>
            <a:pPr defTabSz="913951">
              <a:spcAft>
                <a:spcPts val="1175"/>
              </a:spcAft>
            </a:pPr>
            <a:r>
              <a:rPr lang="en-US" sz="3199" kern="0" dirty="0">
                <a:solidFill>
                  <a:schemeClr val="tx2"/>
                </a:solidFill>
                <a:latin typeface="Segoe UI Light"/>
              </a:rPr>
              <a:t>Give your solutions </a:t>
            </a:r>
            <a:br>
              <a:rPr lang="en-US" sz="3199" kern="0" dirty="0">
                <a:solidFill>
                  <a:schemeClr val="tx2"/>
                </a:solidFill>
                <a:latin typeface="Segoe UI Light"/>
              </a:rPr>
            </a:br>
            <a:r>
              <a:rPr lang="en-US" sz="3199" kern="0" dirty="0">
                <a:solidFill>
                  <a:schemeClr val="tx2"/>
                </a:solidFill>
                <a:latin typeface="Segoe UI Light"/>
              </a:rPr>
              <a:t>a human side</a:t>
            </a:r>
          </a:p>
        </p:txBody>
      </p:sp>
      <p:sp>
        <p:nvSpPr>
          <p:cNvPr id="6" name="TextBox 5"/>
          <p:cNvSpPr txBox="1"/>
          <p:nvPr/>
        </p:nvSpPr>
        <p:spPr>
          <a:xfrm>
            <a:off x="6276211" y="950641"/>
            <a:ext cx="4570162" cy="1202923"/>
          </a:xfrm>
          <a:prstGeom prst="rect">
            <a:avLst/>
          </a:prstGeom>
          <a:noFill/>
        </p:spPr>
        <p:txBody>
          <a:bodyPr wrap="square" lIns="182806" tIns="146246" rIns="182806" bIns="146246" rtlCol="0">
            <a:spAutoFit/>
          </a:bodyPr>
          <a:lstStyle/>
          <a:p>
            <a:pPr defTabSz="913951">
              <a:lnSpc>
                <a:spcPct val="90000"/>
              </a:lnSpc>
              <a:spcAft>
                <a:spcPts val="600"/>
              </a:spcAft>
            </a:pPr>
            <a:r>
              <a:rPr lang="en-US" sz="2599"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3951">
              <a:lnSpc>
                <a:spcPct val="90000"/>
              </a:lnSpc>
              <a:spcAft>
                <a:spcPts val="600"/>
              </a:spcAft>
            </a:pPr>
            <a:r>
              <a:rPr lang="en-US" sz="1600" kern="0" dirty="0">
                <a:gradFill>
                  <a:gsLst>
                    <a:gs pos="2917">
                      <a:srgbClr val="FFFFFF"/>
                    </a:gs>
                    <a:gs pos="30000">
                      <a:srgbClr val="FFFFFF"/>
                    </a:gs>
                  </a:gsLst>
                  <a:lin ang="5400000" scaled="0"/>
                </a:gradFill>
                <a:latin typeface="Segoe UI"/>
              </a:rPr>
              <a:t>From faces to feelings, allow your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76211" y="2095608"/>
            <a:ext cx="4570162" cy="1175360"/>
          </a:xfrm>
          <a:prstGeom prst="rect">
            <a:avLst/>
          </a:prstGeom>
          <a:noFill/>
        </p:spPr>
        <p:txBody>
          <a:bodyPr wrap="square" lIns="182806" tIns="146246" rIns="182806" bIns="146246" rtlCol="0">
            <a:spAutoFit/>
          </a:bodyPr>
          <a:lstStyle/>
          <a:p>
            <a:pPr defTabSz="913951">
              <a:lnSpc>
                <a:spcPct val="90000"/>
              </a:lnSpc>
              <a:spcAft>
                <a:spcPts val="600"/>
              </a:spcAft>
            </a:pPr>
            <a:r>
              <a:rPr lang="en-US" sz="2599"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3951">
              <a:lnSpc>
                <a:spcPct val="90000"/>
              </a:lnSpc>
              <a:spcAft>
                <a:spcPts val="600"/>
              </a:spcAft>
            </a:pPr>
            <a:r>
              <a:rPr lang="en-US" sz="1600"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276211" y="3240573"/>
            <a:ext cx="4570162" cy="1202923"/>
          </a:xfrm>
          <a:prstGeom prst="rect">
            <a:avLst/>
          </a:prstGeom>
          <a:noFill/>
        </p:spPr>
        <p:txBody>
          <a:bodyPr wrap="square" lIns="182806" tIns="146246" rIns="182806" bIns="146246" rtlCol="0">
            <a:spAutoFit/>
          </a:bodyPr>
          <a:lstStyle/>
          <a:p>
            <a:pPr defTabSz="913951">
              <a:lnSpc>
                <a:spcPct val="90000"/>
              </a:lnSpc>
              <a:spcAft>
                <a:spcPts val="600"/>
              </a:spcAft>
            </a:pPr>
            <a:r>
              <a:rPr lang="en-US" sz="2599"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3951">
              <a:lnSpc>
                <a:spcPct val="90000"/>
              </a:lnSpc>
              <a:spcAft>
                <a:spcPts val="600"/>
              </a:spcAft>
            </a:pPr>
            <a:r>
              <a:rPr lang="en-US" sz="1600"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276211" y="4385539"/>
            <a:ext cx="4570162" cy="1202923"/>
          </a:xfrm>
          <a:prstGeom prst="rect">
            <a:avLst/>
          </a:prstGeom>
          <a:noFill/>
        </p:spPr>
        <p:txBody>
          <a:bodyPr wrap="square" lIns="182806" tIns="146246" rIns="182806" bIns="146246" rtlCol="0">
            <a:spAutoFit/>
          </a:bodyPr>
          <a:lstStyle/>
          <a:p>
            <a:pPr defTabSz="913951">
              <a:lnSpc>
                <a:spcPct val="90000"/>
              </a:lnSpc>
              <a:spcAft>
                <a:spcPts val="600"/>
              </a:spcAft>
            </a:pPr>
            <a:r>
              <a:rPr lang="en-US" sz="2599"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3951">
              <a:lnSpc>
                <a:spcPct val="90000"/>
              </a:lnSpc>
              <a:spcAft>
                <a:spcPts val="600"/>
              </a:spcAft>
            </a:pPr>
            <a:r>
              <a:rPr lang="en-US" sz="1600" kern="0" dirty="0">
                <a:gradFill>
                  <a:gsLst>
                    <a:gs pos="2917">
                      <a:srgbClr val="FFFFFF"/>
                    </a:gs>
                    <a:gs pos="30000">
                      <a:srgbClr val="FFFFFF"/>
                    </a:gs>
                  </a:gsLst>
                  <a:lin ang="5400000" scaled="0"/>
                </a:gradFill>
                <a:latin typeface="Segoe UI"/>
              </a:rPr>
              <a:t>Tap into rich knowledge amassed from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276211" y="5530501"/>
            <a:ext cx="4570162" cy="1202923"/>
          </a:xfrm>
          <a:prstGeom prst="rect">
            <a:avLst/>
          </a:prstGeom>
          <a:noFill/>
        </p:spPr>
        <p:txBody>
          <a:bodyPr wrap="square" lIns="182806" tIns="146246" rIns="182806" bIns="146246" rtlCol="0">
            <a:spAutoFit/>
          </a:bodyPr>
          <a:lstStyle/>
          <a:p>
            <a:pPr defTabSz="913951">
              <a:lnSpc>
                <a:spcPct val="90000"/>
              </a:lnSpc>
              <a:spcAft>
                <a:spcPts val="600"/>
              </a:spcAft>
            </a:pPr>
            <a:r>
              <a:rPr lang="en-US" sz="2599"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3951">
              <a:lnSpc>
                <a:spcPct val="90000"/>
              </a:lnSpc>
              <a:spcAft>
                <a:spcPts val="600"/>
              </a:spcAft>
            </a:pPr>
            <a:r>
              <a:rPr lang="en-US" sz="1600"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163478" y="302883"/>
            <a:ext cx="6315122" cy="524867"/>
          </a:xfrm>
          <a:prstGeom prst="rect">
            <a:avLst/>
          </a:prstGeom>
        </p:spPr>
        <p:txBody>
          <a:bodyPr wrap="none">
            <a:spAutoFit/>
          </a:bodyPr>
          <a:lstStyle/>
          <a:p>
            <a:pPr defTabSz="913951">
              <a:lnSpc>
                <a:spcPct val="90000"/>
              </a:lnSpc>
              <a:spcAft>
                <a:spcPts val="600"/>
              </a:spcAft>
            </a:pPr>
            <a:r>
              <a:rPr lang="en-US" sz="3136"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401920" y="1333377"/>
            <a:ext cx="661079" cy="43745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rgbClr val="505050"/>
              </a:solidFill>
              <a:latin typeface="Segoe UI"/>
            </a:endParaRPr>
          </a:p>
        </p:txBody>
      </p:sp>
      <p:sp>
        <p:nvSpPr>
          <p:cNvPr id="41" name="Freeform 18"/>
          <p:cNvSpPr>
            <a:spLocks noChangeAspect="1"/>
          </p:cNvSpPr>
          <p:nvPr/>
        </p:nvSpPr>
        <p:spPr bwMode="auto">
          <a:xfrm>
            <a:off x="5439271" y="2440238"/>
            <a:ext cx="586376" cy="513661"/>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rgbClr val="505050"/>
              </a:solidFill>
              <a:latin typeface="Segoe UI"/>
            </a:endParaRPr>
          </a:p>
        </p:txBody>
      </p:sp>
      <p:sp>
        <p:nvSpPr>
          <p:cNvPr id="42" name="Freeform 9"/>
          <p:cNvSpPr>
            <a:spLocks noChangeAspect="1"/>
          </p:cNvSpPr>
          <p:nvPr/>
        </p:nvSpPr>
        <p:spPr bwMode="auto">
          <a:xfrm>
            <a:off x="5522405" y="3577897"/>
            <a:ext cx="420108" cy="52827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rgbClr val="505050"/>
              </a:solidFill>
              <a:latin typeface="Segoe UI"/>
            </a:endParaRPr>
          </a:p>
        </p:txBody>
      </p:sp>
      <p:sp>
        <p:nvSpPr>
          <p:cNvPr id="43" name="Freeform 5"/>
          <p:cNvSpPr>
            <a:spLocks/>
          </p:cNvSpPr>
          <p:nvPr/>
        </p:nvSpPr>
        <p:spPr bwMode="auto">
          <a:xfrm>
            <a:off x="5469350" y="4723890"/>
            <a:ext cx="526218" cy="526218"/>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rgbClr val="505050"/>
              </a:solidFill>
              <a:latin typeface="Segoe UI"/>
            </a:endParaRPr>
          </a:p>
        </p:txBody>
      </p:sp>
      <p:grpSp>
        <p:nvGrpSpPr>
          <p:cNvPr id="46" name="Group 45"/>
          <p:cNvGrpSpPr/>
          <p:nvPr/>
        </p:nvGrpSpPr>
        <p:grpSpPr>
          <a:xfrm>
            <a:off x="5463779" y="5867825"/>
            <a:ext cx="537360" cy="528275"/>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endParaRPr lang="en-US" sz="1799" kern="0">
                <a:solidFill>
                  <a:srgbClr val="505050"/>
                </a:solidFill>
                <a:latin typeface="Segoe UI"/>
              </a:endParaRPr>
            </a:p>
          </p:txBody>
        </p:sp>
      </p:grpSp>
    </p:spTree>
    <p:extLst>
      <p:ext uri="{BB962C8B-B14F-4D97-AF65-F5344CB8AC3E}">
        <p14:creationId xmlns:p14="http://schemas.microsoft.com/office/powerpoint/2010/main" val="109305025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0317" y="1867"/>
            <a:ext cx="7437645" cy="6854270"/>
          </a:xfrm>
          <a:prstGeom prst="rect">
            <a:avLst/>
          </a:prstGeom>
        </p:spPr>
      </p:pic>
      <p:sp>
        <p:nvSpPr>
          <p:cNvPr id="11" name="Rectangle 10"/>
          <p:cNvSpPr/>
          <p:nvPr/>
        </p:nvSpPr>
        <p:spPr bwMode="auto">
          <a:xfrm>
            <a:off x="4750317" y="1867"/>
            <a:ext cx="7437645" cy="6854754"/>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0317" y="1867"/>
            <a:ext cx="7437645" cy="6854754"/>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77361" y="2122962"/>
            <a:ext cx="4412048" cy="3317654"/>
          </a:xfrm>
          <a:prstGeom prst="rect">
            <a:avLst/>
          </a:prstGeom>
        </p:spPr>
        <p:txBody>
          <a:bodyPr wrap="square">
            <a:spAutoFit/>
          </a:bodyPr>
          <a:lstStyle/>
          <a:p>
            <a:pPr defTabSz="896117">
              <a:spcAft>
                <a:spcPts val="1175"/>
              </a:spcAft>
            </a:pPr>
            <a:r>
              <a:rPr lang="en-US" altLang="en-US" sz="4399" kern="0" dirty="0">
                <a:solidFill>
                  <a:sysClr val="windowText" lastClr="000000"/>
                </a:solidFill>
                <a:latin typeface="+mj-lt"/>
              </a:rPr>
              <a:t> </a:t>
            </a:r>
            <a:br>
              <a:rPr lang="en-US" altLang="en-US" sz="4399" kern="0" dirty="0">
                <a:solidFill>
                  <a:sysClr val="windowText" lastClr="000000"/>
                </a:solidFill>
                <a:latin typeface="+mj-lt"/>
              </a:rPr>
            </a:br>
            <a:r>
              <a:rPr lang="en-US" altLang="en-US" sz="4399" kern="0" dirty="0">
                <a:solidFill>
                  <a:sysClr val="windowText" lastClr="000000"/>
                </a:solidFill>
                <a:latin typeface="+mj-lt"/>
              </a:rPr>
              <a:t>Cognitive </a:t>
            </a:r>
            <a:br>
              <a:rPr lang="en-US" altLang="en-US" sz="4399" kern="0" dirty="0">
                <a:solidFill>
                  <a:sysClr val="windowText" lastClr="000000"/>
                </a:solidFill>
                <a:latin typeface="+mj-lt"/>
              </a:rPr>
            </a:br>
            <a:r>
              <a:rPr lang="en-US" altLang="en-US" sz="4399" kern="0" dirty="0">
                <a:solidFill>
                  <a:sysClr val="windowText" lastClr="000000"/>
                </a:solidFill>
                <a:latin typeface="+mj-lt"/>
              </a:rPr>
              <a:t>Services</a:t>
            </a:r>
          </a:p>
          <a:p>
            <a:pPr defTabSz="896117">
              <a:spcAft>
                <a:spcPts val="1175"/>
              </a:spcAft>
            </a:pPr>
            <a:r>
              <a:rPr lang="en-US" sz="3199" kern="0" dirty="0">
                <a:solidFill>
                  <a:schemeClr val="tx2"/>
                </a:solidFill>
                <a:latin typeface="+mj-lt"/>
              </a:rPr>
              <a:t>Give your solutions </a:t>
            </a:r>
            <a:br>
              <a:rPr lang="en-US" sz="3199" kern="0" dirty="0">
                <a:solidFill>
                  <a:schemeClr val="tx2"/>
                </a:solidFill>
                <a:latin typeface="+mj-lt"/>
              </a:rPr>
            </a:br>
            <a:r>
              <a:rPr lang="en-US" sz="3199" kern="0" dirty="0">
                <a:solidFill>
                  <a:schemeClr val="tx2"/>
                </a:solidFill>
                <a:latin typeface="+mj-lt"/>
              </a:rPr>
              <a:t>a human side</a:t>
            </a:r>
          </a:p>
        </p:txBody>
      </p:sp>
      <p:sp>
        <p:nvSpPr>
          <p:cNvPr id="6" name="TextBox 5"/>
          <p:cNvSpPr txBox="1"/>
          <p:nvPr/>
        </p:nvSpPr>
        <p:spPr>
          <a:xfrm>
            <a:off x="6276211" y="950643"/>
            <a:ext cx="4570162" cy="990513"/>
          </a:xfrm>
          <a:prstGeom prst="rect">
            <a:avLst/>
          </a:prstGeom>
          <a:noFill/>
        </p:spPr>
        <p:txBody>
          <a:bodyPr wrap="square" lIns="182806" tIns="146246" rIns="182806" bIns="146246" rtlCol="0">
            <a:spAutoFit/>
          </a:bodyPr>
          <a:lstStyle/>
          <a:p>
            <a:pPr defTabSz="896117">
              <a:lnSpc>
                <a:spcPct val="90000"/>
              </a:lnSpc>
              <a:spcAft>
                <a:spcPts val="600"/>
              </a:spcAft>
            </a:pPr>
            <a:r>
              <a:rPr lang="en-US" sz="2599"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Vision</a:t>
            </a:r>
          </a:p>
          <a:p>
            <a:pPr defTabSz="896117">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Computer Vision </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Emotion</a:t>
            </a:r>
            <a:r>
              <a:rPr lang="en-US" sz="1600" kern="0" dirty="0">
                <a:gradFill>
                  <a:gsLst>
                    <a:gs pos="2917">
                      <a:schemeClr val="bg1"/>
                    </a:gs>
                    <a:gs pos="30000">
                      <a:schemeClr val="bg1"/>
                    </a:gs>
                  </a:gsLst>
                  <a:lin ang="5400000" scaled="0"/>
                </a:gradFill>
              </a:rPr>
              <a:t> |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Face</a:t>
            </a:r>
            <a:r>
              <a:rPr lang="en-US" sz="1600" kern="0" dirty="0">
                <a:gradFill>
                  <a:gsLst>
                    <a:gs pos="2917">
                      <a:schemeClr val="bg1"/>
                    </a:gs>
                    <a:gs pos="30000">
                      <a:schemeClr val="bg1"/>
                    </a:gs>
                  </a:gsLst>
                  <a:lin ang="5400000" scaled="0"/>
                </a:gradFill>
              </a:rPr>
              <a:t> |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Video</a:t>
            </a:r>
          </a:p>
        </p:txBody>
      </p:sp>
      <p:sp>
        <p:nvSpPr>
          <p:cNvPr id="7" name="TextBox 6"/>
          <p:cNvSpPr txBox="1"/>
          <p:nvPr/>
        </p:nvSpPr>
        <p:spPr>
          <a:xfrm>
            <a:off x="6276211" y="2095609"/>
            <a:ext cx="4570162" cy="1241571"/>
          </a:xfrm>
          <a:prstGeom prst="rect">
            <a:avLst/>
          </a:prstGeom>
          <a:noFill/>
        </p:spPr>
        <p:txBody>
          <a:bodyPr wrap="square" lIns="182806" tIns="146246" rIns="182806" bIns="146246" rtlCol="0">
            <a:spAutoFit/>
          </a:bodyPr>
          <a:lstStyle/>
          <a:p>
            <a:pPr defTabSz="896117">
              <a:lnSpc>
                <a:spcPct val="90000"/>
              </a:lnSpc>
              <a:spcAft>
                <a:spcPts val="600"/>
              </a:spcAft>
            </a:pPr>
            <a:r>
              <a:rPr lang="en-US" sz="2599"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Speech</a:t>
            </a:r>
          </a:p>
          <a:p>
            <a:pPr defTabSz="896117">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Custom Recognition </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Speaker Recognition Speech</a:t>
            </a:r>
          </a:p>
        </p:txBody>
      </p:sp>
      <p:sp>
        <p:nvSpPr>
          <p:cNvPr id="8" name="TextBox 7"/>
          <p:cNvSpPr txBox="1"/>
          <p:nvPr/>
        </p:nvSpPr>
        <p:spPr>
          <a:xfrm>
            <a:off x="6276213" y="3240573"/>
            <a:ext cx="5699108" cy="1223103"/>
          </a:xfrm>
          <a:prstGeom prst="rect">
            <a:avLst/>
          </a:prstGeom>
          <a:noFill/>
        </p:spPr>
        <p:txBody>
          <a:bodyPr wrap="square" lIns="182806" tIns="146246" rIns="182806" bIns="146246" rtlCol="0">
            <a:spAutoFit/>
          </a:bodyPr>
          <a:lstStyle/>
          <a:p>
            <a:pPr defTabSz="896117">
              <a:lnSpc>
                <a:spcPct val="90000"/>
              </a:lnSpc>
              <a:spcAft>
                <a:spcPts val="600"/>
              </a:spcAft>
            </a:pPr>
            <a:r>
              <a:rPr lang="en-US" sz="2599"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Language</a:t>
            </a:r>
          </a:p>
          <a:p>
            <a:pPr defTabSz="896117">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Spell Check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Language Understanding </a:t>
            </a:r>
            <a:b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Linguistic Analysis</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Text Analytics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Web Language Model</a:t>
            </a:r>
          </a:p>
        </p:txBody>
      </p:sp>
      <p:sp>
        <p:nvSpPr>
          <p:cNvPr id="9" name="TextBox 8"/>
          <p:cNvSpPr txBox="1"/>
          <p:nvPr/>
        </p:nvSpPr>
        <p:spPr>
          <a:xfrm>
            <a:off x="6276211" y="4385540"/>
            <a:ext cx="4570162" cy="1241571"/>
          </a:xfrm>
          <a:prstGeom prst="rect">
            <a:avLst/>
          </a:prstGeom>
          <a:noFill/>
        </p:spPr>
        <p:txBody>
          <a:bodyPr wrap="square" lIns="182806" tIns="146246" rIns="182806" bIns="146246" rtlCol="0">
            <a:spAutoFit/>
          </a:bodyPr>
          <a:lstStyle/>
          <a:p>
            <a:pPr defTabSz="896117">
              <a:lnSpc>
                <a:spcPct val="90000"/>
              </a:lnSpc>
              <a:spcAft>
                <a:spcPts val="600"/>
              </a:spcAft>
            </a:pPr>
            <a:r>
              <a:rPr lang="en-US" sz="2599"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Knowledge</a:t>
            </a:r>
          </a:p>
          <a:p>
            <a:pPr defTabSz="896117">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Academic Knowledge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Entity Linking Knowledge Exploration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Recommendations</a:t>
            </a:r>
          </a:p>
        </p:txBody>
      </p:sp>
      <p:sp>
        <p:nvSpPr>
          <p:cNvPr id="10" name="TextBox 9"/>
          <p:cNvSpPr txBox="1"/>
          <p:nvPr/>
        </p:nvSpPr>
        <p:spPr>
          <a:xfrm>
            <a:off x="6276213" y="5530502"/>
            <a:ext cx="5699108" cy="1241571"/>
          </a:xfrm>
          <a:prstGeom prst="rect">
            <a:avLst/>
          </a:prstGeom>
          <a:noFill/>
        </p:spPr>
        <p:txBody>
          <a:bodyPr wrap="square" lIns="182806" tIns="146246" rIns="91403" bIns="146246" rtlCol="0">
            <a:spAutoFit/>
          </a:bodyPr>
          <a:lstStyle/>
          <a:p>
            <a:pPr defTabSz="896117">
              <a:lnSpc>
                <a:spcPct val="90000"/>
              </a:lnSpc>
              <a:spcAft>
                <a:spcPts val="600"/>
              </a:spcAft>
            </a:pPr>
            <a:r>
              <a:rPr lang="en-US" sz="2599"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Search</a:t>
            </a:r>
          </a:p>
          <a:p>
            <a:pPr defTabSz="896117">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Auto Suggest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Bing Image Search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Bing News Search Bing Video Search</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Bing Web Search</a:t>
            </a:r>
          </a:p>
        </p:txBody>
      </p:sp>
      <p:sp>
        <p:nvSpPr>
          <p:cNvPr id="40" name="Freeform 22"/>
          <p:cNvSpPr>
            <a:spLocks noChangeAspect="1"/>
          </p:cNvSpPr>
          <p:nvPr/>
        </p:nvSpPr>
        <p:spPr bwMode="auto">
          <a:xfrm>
            <a:off x="5401920" y="1333377"/>
            <a:ext cx="661079" cy="43745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41" name="Freeform 18"/>
          <p:cNvSpPr>
            <a:spLocks noChangeAspect="1"/>
          </p:cNvSpPr>
          <p:nvPr/>
        </p:nvSpPr>
        <p:spPr bwMode="auto">
          <a:xfrm>
            <a:off x="5439271" y="2440238"/>
            <a:ext cx="586376" cy="513661"/>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42" name="Freeform 9"/>
          <p:cNvSpPr>
            <a:spLocks noChangeAspect="1"/>
          </p:cNvSpPr>
          <p:nvPr/>
        </p:nvSpPr>
        <p:spPr bwMode="auto">
          <a:xfrm>
            <a:off x="5522405" y="3577897"/>
            <a:ext cx="420108" cy="528275"/>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43" name="Freeform 5"/>
          <p:cNvSpPr>
            <a:spLocks/>
          </p:cNvSpPr>
          <p:nvPr/>
        </p:nvSpPr>
        <p:spPr bwMode="auto">
          <a:xfrm>
            <a:off x="5469350" y="4723890"/>
            <a:ext cx="526218" cy="526218"/>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nvGrpSpPr>
          <p:cNvPr id="46" name="Group 45"/>
          <p:cNvGrpSpPr/>
          <p:nvPr/>
        </p:nvGrpSpPr>
        <p:grpSpPr>
          <a:xfrm>
            <a:off x="5463779" y="5867825"/>
            <a:ext cx="537360" cy="528275"/>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117"/>
              <a:endParaRPr lang="en-US" sz="1799" kern="0">
                <a:solidFill>
                  <a:sysClr val="windowText" lastClr="000000"/>
                </a:solidFill>
              </a:endParaRPr>
            </a:p>
          </p:txBody>
        </p:sp>
      </p:grpSp>
      <p:sp>
        <p:nvSpPr>
          <p:cNvPr id="19" name="Rectangle 18"/>
          <p:cNvSpPr/>
          <p:nvPr/>
        </p:nvSpPr>
        <p:spPr>
          <a:xfrm>
            <a:off x="5163478" y="302883"/>
            <a:ext cx="6315122" cy="524867"/>
          </a:xfrm>
          <a:prstGeom prst="rect">
            <a:avLst/>
          </a:prstGeom>
        </p:spPr>
        <p:txBody>
          <a:bodyPr wrap="none">
            <a:spAutoFit/>
          </a:bodyPr>
          <a:lstStyle/>
          <a:p>
            <a:pPr defTabSz="913951">
              <a:lnSpc>
                <a:spcPct val="90000"/>
              </a:lnSpc>
              <a:spcAft>
                <a:spcPts val="600"/>
              </a:spcAft>
            </a:pPr>
            <a:r>
              <a:rPr lang="en-US" sz="3136" kern="0" dirty="0">
                <a:gradFill>
                  <a:gsLst>
                    <a:gs pos="2917">
                      <a:srgbClr val="FFFFFF"/>
                    </a:gs>
                    <a:gs pos="30000">
                      <a:srgbClr val="FFFFFF"/>
                    </a:gs>
                  </a:gsLst>
                  <a:lin ang="5400000" scaled="0"/>
                </a:gradFill>
                <a:latin typeface="Segoe UI Light"/>
              </a:rPr>
              <a:t>Microsoft Cognitive Services preview</a:t>
            </a:r>
          </a:p>
        </p:txBody>
      </p:sp>
    </p:spTree>
    <p:extLst>
      <p:ext uri="{BB962C8B-B14F-4D97-AF65-F5344CB8AC3E}">
        <p14:creationId xmlns:p14="http://schemas.microsoft.com/office/powerpoint/2010/main" val="42765450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6600" dirty="0"/>
              <a:t>Demo</a:t>
            </a:r>
            <a:endParaRPr lang="en-US" dirty="0"/>
          </a:p>
        </p:txBody>
      </p:sp>
    </p:spTree>
    <p:extLst>
      <p:ext uri="{BB962C8B-B14F-4D97-AF65-F5344CB8AC3E}">
        <p14:creationId xmlns:p14="http://schemas.microsoft.com/office/powerpoint/2010/main" val="36945169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3566"/>
            <a:ext cx="12204634" cy="70017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0600" y="2226262"/>
            <a:ext cx="8704145" cy="4345337"/>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88" rIns="0" bIns="46588" numCol="1" rtlCol="0" anchor="ctr" anchorCtr="0" compatLnSpc="1">
            <a:prstTxWarp prst="textNoShape">
              <a:avLst/>
            </a:prstTxWarp>
          </a:bodyPr>
          <a:lstStyle/>
          <a:p>
            <a:pPr algn="ctr" defTabSz="931442" fontAlgn="base">
              <a:spcBef>
                <a:spcPct val="0"/>
              </a:spcBef>
              <a:spcAft>
                <a:spcPct val="0"/>
              </a:spcAft>
              <a:defRPr/>
            </a:pPr>
            <a:endParaRPr lang="en-US" sz="1998" kern="0" dirty="0">
              <a:gradFill>
                <a:gsLst>
                  <a:gs pos="0">
                    <a:srgbClr val="FFFFFF"/>
                  </a:gs>
                  <a:gs pos="100000">
                    <a:srgbClr val="FFFFFF"/>
                  </a:gs>
                </a:gsLst>
                <a:lin ang="5400000" scaled="0"/>
              </a:gradFill>
            </a:endParaRPr>
          </a:p>
        </p:txBody>
      </p:sp>
      <p:sp>
        <p:nvSpPr>
          <p:cNvPr id="10" name="Title 1"/>
          <p:cNvSpPr txBox="1">
            <a:spLocks/>
          </p:cNvSpPr>
          <p:nvPr/>
        </p:nvSpPr>
        <p:spPr>
          <a:xfrm>
            <a:off x="4634626" y="7977479"/>
            <a:ext cx="9683183" cy="1391386"/>
          </a:xfrm>
          <a:prstGeom prst="rect">
            <a:avLst/>
          </a:prstGeom>
        </p:spPr>
        <p:txBody>
          <a:bodyPr vert="horz" lIns="91332" tIns="45665" rIns="91332" bIns="45665"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391">
              <a:defRPr/>
            </a:pPr>
            <a:endParaRPr lang="en-US" altLang="zh-CN" sz="2350"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517" y="4092984"/>
            <a:ext cx="10346426" cy="2782770"/>
          </a:xfrm>
          <a:prstGeom prst="rect">
            <a:avLst/>
          </a:prstGeom>
        </p:spPr>
        <p:txBody>
          <a:bodyPr vert="horz" lIns="91332" tIns="45665" rIns="91332" bIns="45665"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391">
              <a:defRPr/>
            </a:pPr>
            <a:endParaRPr lang="en-US" altLang="zh-CN" sz="2797" dirty="0"/>
          </a:p>
        </p:txBody>
      </p:sp>
      <p:sp>
        <p:nvSpPr>
          <p:cNvPr id="12" name="Title 1"/>
          <p:cNvSpPr txBox="1">
            <a:spLocks/>
          </p:cNvSpPr>
          <p:nvPr/>
        </p:nvSpPr>
        <p:spPr>
          <a:xfrm>
            <a:off x="3695608" y="5708823"/>
            <a:ext cx="9488129" cy="810620"/>
          </a:xfrm>
          <a:prstGeom prst="rect">
            <a:avLst/>
          </a:prstGeom>
        </p:spPr>
        <p:txBody>
          <a:bodyPr vert="horz" lIns="91332" tIns="45665" rIns="91332" bIns="45665"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533">
              <a:defRPr/>
            </a:pPr>
            <a:endParaRPr lang="en-US" altLang="zh-CN" sz="2350"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0597" y="1869065"/>
            <a:ext cx="11050933" cy="1323997"/>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32" tIns="45665" rIns="91332" bIns="45665"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391">
                <a:defRPr/>
              </a:pPr>
              <a:r>
                <a:rPr lang="en-US" sz="5287" dirty="0">
                  <a:gradFill>
                    <a:gsLst>
                      <a:gs pos="1250">
                        <a:schemeClr val="tx1"/>
                      </a:gs>
                      <a:gs pos="100000">
                        <a:schemeClr val="tx1"/>
                      </a:gs>
                    </a:gsLst>
                    <a:lin ang="5400000" scaled="0"/>
                  </a:gradFill>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32" tIns="45665" rIns="91332" bIns="45665" numCol="1" anchor="t" anchorCtr="0" compatLnSpc="1">
              <a:prstTxWarp prst="textNoShape">
                <a:avLst/>
              </a:prstTxWarp>
            </a:bodyPr>
            <a:lstStyle/>
            <a:p>
              <a:pPr defTabSz="913216">
                <a:defRPr/>
              </a:pPr>
              <a:endParaRPr lang="en-US" sz="1798" kern="0">
                <a:solidFill>
                  <a:srgbClr val="404040"/>
                </a:solidFill>
              </a:endParaRPr>
            </a:p>
          </p:txBody>
        </p:sp>
      </p:grpSp>
      <p:grpSp>
        <p:nvGrpSpPr>
          <p:cNvPr id="23" name="Group 22"/>
          <p:cNvGrpSpPr/>
          <p:nvPr/>
        </p:nvGrpSpPr>
        <p:grpSpPr>
          <a:xfrm>
            <a:off x="3579510" y="2437013"/>
            <a:ext cx="941397" cy="511185"/>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24" tIns="143299" rIns="179124" bIns="143299" numCol="1" spcCol="0" rtlCol="0" fromWordArt="0" anchor="t" anchorCtr="0" forceAA="0" compatLnSpc="1">
                  <a:prstTxWarp prst="textNoShape">
                    <a:avLst/>
                  </a:prstTxWarp>
                  <a:noAutofit/>
                </a:bodyPr>
                <a:lstStyle/>
                <a:p>
                  <a:pPr algn="ctr" defTabSz="913269" fontAlgn="base">
                    <a:lnSpc>
                      <a:spcPct val="90000"/>
                    </a:lnSpc>
                    <a:spcBef>
                      <a:spcPct val="0"/>
                    </a:spcBef>
                    <a:spcAft>
                      <a:spcPct val="0"/>
                    </a:spcAft>
                  </a:pPr>
                  <a:endParaRPr lang="en-US" sz="2350"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851477" y="3266388"/>
            <a:ext cx="7851282" cy="3076964"/>
          </a:xfrm>
          <a:prstGeom prst="rect">
            <a:avLst/>
          </a:prstGeom>
        </p:spPr>
        <p:txBody>
          <a:bodyPr wrap="square">
            <a:spAutoFit/>
          </a:bodyPr>
          <a:lstStyle/>
          <a:p>
            <a:pPr defTabSz="895569">
              <a:lnSpc>
                <a:spcPct val="90000"/>
              </a:lnSpc>
              <a:spcAft>
                <a:spcPts val="1762"/>
              </a:spcAft>
            </a:pPr>
            <a:r>
              <a:rPr lang="en-US" altLang="zh-CN" sz="3722"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Analyze an image</a:t>
            </a:r>
            <a:br>
              <a:rPr lang="en-US" altLang="zh-CN" sz="2742" kern="0" dirty="0">
                <a:gradFill>
                  <a:gsLst>
                    <a:gs pos="1250">
                      <a:schemeClr val="tx1"/>
                    </a:gs>
                    <a:gs pos="100000">
                      <a:schemeClr val="tx1"/>
                    </a:gs>
                  </a:gsLst>
                  <a:lin ang="5400000" scaled="0"/>
                </a:gradFill>
              </a:rPr>
            </a:br>
            <a:r>
              <a:rPr lang="en-US" altLang="zh-CN" sz="2350" kern="0" dirty="0">
                <a:gradFill>
                  <a:gsLst>
                    <a:gs pos="1250">
                      <a:schemeClr val="tx1"/>
                    </a:gs>
                    <a:gs pos="100000">
                      <a:schemeClr val="tx1"/>
                    </a:gs>
                  </a:gsLst>
                  <a:lin ang="5400000" scaled="0"/>
                </a:gradFill>
              </a:rPr>
              <a:t>Understand content within an image</a:t>
            </a:r>
            <a:endParaRPr lang="en-US" altLang="zh-CN" sz="1958" kern="0" dirty="0">
              <a:gradFill>
                <a:gsLst>
                  <a:gs pos="1250">
                    <a:schemeClr val="tx1"/>
                  </a:gs>
                  <a:gs pos="100000">
                    <a:schemeClr val="tx1"/>
                  </a:gs>
                </a:gsLst>
                <a:lin ang="5400000" scaled="0"/>
              </a:gradFill>
            </a:endParaRPr>
          </a:p>
          <a:p>
            <a:pPr defTabSz="895569">
              <a:lnSpc>
                <a:spcPct val="90000"/>
              </a:lnSpc>
              <a:spcAft>
                <a:spcPts val="1762"/>
              </a:spcAft>
            </a:pPr>
            <a:r>
              <a:rPr lang="en-US" altLang="zh-CN" sz="3722"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OCR</a:t>
            </a:r>
            <a:br>
              <a:rPr lang="en-US" altLang="zh-CN" sz="3526" kern="0" dirty="0">
                <a:gradFill>
                  <a:gsLst>
                    <a:gs pos="1250">
                      <a:schemeClr val="tx1"/>
                    </a:gs>
                    <a:gs pos="100000">
                      <a:schemeClr val="tx1"/>
                    </a:gs>
                  </a:gsLst>
                  <a:lin ang="5400000" scaled="0"/>
                </a:gradFill>
              </a:rPr>
            </a:br>
            <a:r>
              <a:rPr lang="en-US" altLang="zh-CN" sz="2350" kern="0" dirty="0">
                <a:gradFill>
                  <a:gsLst>
                    <a:gs pos="1250">
                      <a:schemeClr val="tx1"/>
                    </a:gs>
                    <a:gs pos="100000">
                      <a:schemeClr val="tx1"/>
                    </a:gs>
                  </a:gsLst>
                  <a:lin ang="5400000" scaled="0"/>
                </a:gradFill>
              </a:rPr>
              <a:t>Detect and recognize words within an image</a:t>
            </a:r>
            <a:endParaRPr lang="en-US" altLang="zh-CN" sz="1958" kern="0" dirty="0">
              <a:gradFill>
                <a:gsLst>
                  <a:gs pos="1250">
                    <a:schemeClr val="tx1"/>
                  </a:gs>
                  <a:gs pos="100000">
                    <a:schemeClr val="tx1"/>
                  </a:gs>
                </a:gsLst>
                <a:lin ang="5400000" scaled="0"/>
              </a:gradFill>
            </a:endParaRPr>
          </a:p>
          <a:p>
            <a:pPr defTabSz="895569">
              <a:lnSpc>
                <a:spcPct val="90000"/>
              </a:lnSpc>
              <a:spcAft>
                <a:spcPts val="1762"/>
              </a:spcAft>
            </a:pPr>
            <a:r>
              <a:rPr lang="en-US" altLang="zh-CN" sz="3722"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Generate thumbnail</a:t>
            </a:r>
            <a:br>
              <a:rPr lang="en-US" altLang="zh-CN" sz="2742" kern="0" dirty="0">
                <a:gradFill>
                  <a:gsLst>
                    <a:gs pos="1250">
                      <a:schemeClr val="tx1"/>
                    </a:gs>
                    <a:gs pos="100000">
                      <a:schemeClr val="tx1"/>
                    </a:gs>
                  </a:gsLst>
                  <a:lin ang="5400000" scaled="0"/>
                </a:gradFill>
              </a:rPr>
            </a:br>
            <a:r>
              <a:rPr lang="en-US" altLang="zh-CN" sz="2350" kern="0" dirty="0">
                <a:gradFill>
                  <a:gsLst>
                    <a:gs pos="1250">
                      <a:schemeClr val="tx1"/>
                    </a:gs>
                    <a:gs pos="100000">
                      <a:schemeClr val="tx1"/>
                    </a:gs>
                  </a:gsLst>
                  <a:lin ang="5400000" scaled="0"/>
                </a:gradFill>
              </a:rPr>
              <a:t>Scale and crop images, while retaining key content</a:t>
            </a:r>
            <a:endParaRPr lang="en-US" sz="2350"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3800231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6.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9.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20.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1.xml><?xml version="1.0" encoding="utf-8"?>
<a:theme xmlns:a="http://schemas.openxmlformats.org/drawingml/2006/main" name="2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22.xml><?xml version="1.0" encoding="utf-8"?>
<a:theme xmlns:a="http://schemas.openxmlformats.org/drawingml/2006/main" name="3_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23.xml><?xml version="1.0" encoding="utf-8"?>
<a:theme xmlns:a="http://schemas.openxmlformats.org/drawingml/2006/main" name="1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4.xml><?xml version="1.0" encoding="utf-8"?>
<a:theme xmlns:a="http://schemas.openxmlformats.org/drawingml/2006/main" name="8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26.xml><?xml version="1.0" encoding="utf-8"?>
<a:theme xmlns:a="http://schemas.openxmlformats.org/drawingml/2006/main" name="3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7.xml><?xml version="1.0" encoding="utf-8"?>
<a:theme xmlns:a="http://schemas.openxmlformats.org/drawingml/2006/main" name="4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8.xml><?xml version="1.0" encoding="utf-8"?>
<a:theme xmlns:a="http://schemas.openxmlformats.org/drawingml/2006/main" name="5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9.xml><?xml version="1.0" encoding="utf-8"?>
<a:theme xmlns:a="http://schemas.openxmlformats.org/drawingml/2006/main" name="Microsoft Story Nov 2015">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0.xml><?xml version="1.0" encoding="utf-8"?>
<a:theme xmlns:a="http://schemas.openxmlformats.org/drawingml/2006/main" name="6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1.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2.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3.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34.xml><?xml version="1.0" encoding="utf-8"?>
<a:theme xmlns:a="http://schemas.openxmlformats.org/drawingml/2006/main" name="7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5.xml><?xml version="1.0" encoding="utf-8"?>
<a:theme xmlns:a="http://schemas.openxmlformats.org/drawingml/2006/main" name="10_BUILD CHARCOAL BACKGROUND">
  <a:themeElements>
    <a:clrScheme name="Custom 40">
      <a:dk1>
        <a:srgbClr val="333333"/>
      </a:dk1>
      <a:lt1>
        <a:srgbClr val="FFFFFF"/>
      </a:lt1>
      <a:dk2>
        <a:srgbClr val="0078D7"/>
      </a:dk2>
      <a:lt2>
        <a:srgbClr val="ECECEC"/>
      </a:lt2>
      <a:accent1>
        <a:srgbClr val="028FD6"/>
      </a:accent1>
      <a:accent2>
        <a:srgbClr val="6E6D71"/>
      </a:accent2>
      <a:accent3>
        <a:srgbClr val="00BCF2"/>
      </a:accent3>
      <a:accent4>
        <a:srgbClr val="6BB700"/>
      </a:accent4>
      <a:accent5>
        <a:srgbClr val="ABC4C1"/>
      </a:accent5>
      <a:accent6>
        <a:srgbClr val="6C358B"/>
      </a:accent6>
      <a:hlink>
        <a:srgbClr val="028FD6"/>
      </a:hlink>
      <a:folHlink>
        <a:srgbClr val="028FD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6.xml><?xml version="1.0" encoding="utf-8"?>
<a:theme xmlns:a="http://schemas.openxmlformats.org/drawingml/2006/main" name="3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7.xml><?xml version="1.0" encoding="utf-8"?>
<a:theme xmlns:a="http://schemas.openxmlformats.org/drawingml/2006/main" name="BUILD2015">
  <a:themeElements>
    <a:clrScheme name="BUILD2015">
      <a:dk1>
        <a:srgbClr val="00BCF2"/>
      </a:dk1>
      <a:lt1>
        <a:srgbClr val="FFFFFF"/>
      </a:lt1>
      <a:dk2>
        <a:srgbClr val="696969"/>
      </a:dk2>
      <a:lt2>
        <a:srgbClr val="F1F1F1"/>
      </a:lt2>
      <a:accent1>
        <a:srgbClr val="00BCF2"/>
      </a:accent1>
      <a:accent2>
        <a:srgbClr val="696969"/>
      </a:accent2>
      <a:accent3>
        <a:srgbClr val="F1F1F1"/>
      </a:accent3>
      <a:accent4>
        <a:srgbClr val="E5E5E5"/>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 (3) [Read-Only]" id="{6E04CEB9-CE4E-4784-A501-6E705649D53C}" vid="{43F4C7D9-4671-4C1D-918C-DF62E359378C}"/>
    </a:ext>
  </a:extLst>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A13FED-9D9A-42D4-BBF4-345F4CCBDD05}">
  <ds:schemaRefs>
    <ds:schemaRef ds:uri="http://purl.org/dc/elements/1.1/"/>
    <ds:schemaRef ds:uri="http://schemas.microsoft.com/office/2006/metadata/properties"/>
    <ds:schemaRef ds:uri="http://purl.org/dc/terms/"/>
    <ds:schemaRef ds:uri="fee586e5-3c92-48eb-9898-42915e590ada"/>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846</Words>
  <Application>Microsoft Office PowerPoint</Application>
  <PresentationFormat>Custom</PresentationFormat>
  <Paragraphs>177</Paragraphs>
  <Slides>13</Slides>
  <Notes>11</Notes>
  <HiddenSlides>1</HiddenSlides>
  <MMClips>1</MMClips>
  <ScaleCrop>false</ScaleCrop>
  <HeadingPairs>
    <vt:vector size="6" baseType="variant">
      <vt:variant>
        <vt:lpstr>Fonts Used</vt:lpstr>
      </vt:variant>
      <vt:variant>
        <vt:i4>14</vt:i4>
      </vt:variant>
      <vt:variant>
        <vt:lpstr>Theme</vt:lpstr>
      </vt:variant>
      <vt:variant>
        <vt:i4>37</vt:i4>
      </vt:variant>
      <vt:variant>
        <vt:lpstr>Slide Titles</vt:lpstr>
      </vt:variant>
      <vt:variant>
        <vt:i4>13</vt:i4>
      </vt:variant>
    </vt:vector>
  </HeadingPairs>
  <TitlesOfParts>
    <vt:vector size="64" baseType="lpstr">
      <vt:lpstr>Arial Unicode MS</vt:lpstr>
      <vt:lpstr>ＭＳ Ｐゴシック</vt:lpstr>
      <vt:lpstr>ＭＳ Ｐゴシック</vt:lpstr>
      <vt:lpstr>宋体</vt:lpstr>
      <vt:lpstr>Arial</vt:lpstr>
      <vt:lpstr>Avenir LT Pro 45 Book</vt:lpstr>
      <vt:lpstr>Calibri</vt:lpstr>
      <vt:lpstr>Consolas</vt:lpstr>
      <vt:lpstr>DIN</vt:lpstr>
      <vt:lpstr>Segoe UI</vt:lpstr>
      <vt:lpstr>Segoe UI Light</vt:lpstr>
      <vt:lpstr>Segoe UI Semibold</vt:lpstr>
      <vt:lpstr>Segoe UI Semilight</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1_MGXFY16 Dark Gray Template</vt:lpstr>
      <vt:lpstr>2_COLOR TEMPLATE</vt:lpstr>
      <vt:lpstr>5_Azure Event</vt:lpstr>
      <vt:lpstr>1_5-30660_TR21_BO_CT_Template</vt:lpstr>
      <vt:lpstr>2_5-30660_TR21_BO_CT_Template</vt:lpstr>
      <vt:lpstr>5-30721_Build_2016_Template_Light</vt:lpstr>
      <vt:lpstr>2_Microsoft AzureCon 2015 Template - Color</vt:lpstr>
      <vt:lpstr>3_WPC 2015 Light Gray Template</vt:lpstr>
      <vt:lpstr>1_COLOR TEMPLATE</vt:lpstr>
      <vt:lpstr>8_WPC 2015 Dark Gray Template</vt:lpstr>
      <vt:lpstr>MGXFY16 Light Gray Template</vt:lpstr>
      <vt:lpstr>3_COLOR TEMPLATE</vt:lpstr>
      <vt:lpstr>4_COLOR TEMPLATE</vt:lpstr>
      <vt:lpstr>5_COLOR TEMPLATE</vt:lpstr>
      <vt:lpstr>Microsoft Story Nov 2015</vt:lpstr>
      <vt:lpstr>6_COLOR TEMPLATE</vt:lpstr>
      <vt:lpstr>LIGHT COLOR TEMPLATE</vt:lpstr>
      <vt:lpstr>1_5-30721_Build_2016_Template_Light</vt:lpstr>
      <vt:lpstr>2_5-30721_Build_2016_Template_Light</vt:lpstr>
      <vt:lpstr>7_COLOR TEMPLATE</vt:lpstr>
      <vt:lpstr>10_BUILD CHARCOAL BACKGROUND</vt:lpstr>
      <vt:lpstr>3_5-30721_Build_2016_Template_Light</vt:lpstr>
      <vt:lpstr>BUILD2015</vt:lpstr>
      <vt:lpstr>PowerPoint Presentation</vt:lpstr>
      <vt:lpstr>Microsoft Cognitive Services: Give your Apps a Human Side</vt:lpstr>
      <vt:lpstr>PowerPoint Presentation</vt:lpstr>
      <vt:lpstr>PowerPoint Presentation</vt:lpstr>
      <vt:lpstr>Stay ahead of the curve with Cortana Intelligence Suite</vt:lpstr>
      <vt:lpstr>PowerPoint Presentation</vt:lpstr>
      <vt:lpstr>PowerPoint Presentation</vt:lpstr>
      <vt:lpstr>Demo</vt:lpstr>
      <vt:lpstr>PowerPoint Presentation</vt:lpstr>
      <vt:lpstr>Analyze image </vt:lpstr>
      <vt:lpstr>OCR</vt:lpstr>
      <vt:lpstr>Imagine what’s possible…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2016-05-20T08:40:06Z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